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503" r:id="rId4"/>
  </p:sldMasterIdLst>
  <p:notesMasterIdLst>
    <p:notesMasterId r:id="rId15"/>
  </p:notesMasterIdLst>
  <p:sldIdLst>
    <p:sldId id="299" r:id="rId5"/>
    <p:sldId id="304" r:id="rId6"/>
    <p:sldId id="311" r:id="rId7"/>
    <p:sldId id="303" r:id="rId8"/>
    <p:sldId id="301" r:id="rId9"/>
    <p:sldId id="313" r:id="rId10"/>
    <p:sldId id="312" r:id="rId11"/>
    <p:sldId id="307" r:id="rId12"/>
    <p:sldId id="308" r:id="rId13"/>
    <p:sldId id="314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5DFFF"/>
    <a:srgbClr val="00FFFF"/>
    <a:srgbClr val="362795"/>
    <a:srgbClr val="10103D"/>
    <a:srgbClr val="D4D0E9"/>
    <a:srgbClr val="FFFFFF"/>
    <a:srgbClr val="439EB7"/>
    <a:srgbClr val="000000"/>
    <a:srgbClr val="2121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6357" autoAdjust="0"/>
  </p:normalViewPr>
  <p:slideViewPr>
    <p:cSldViewPr snapToGrid="0">
      <p:cViewPr varScale="1">
        <p:scale>
          <a:sx n="61" d="100"/>
          <a:sy n="61" d="100"/>
        </p:scale>
        <p:origin x="1098" y="78"/>
      </p:cViewPr>
      <p:guideLst/>
    </p:cSldViewPr>
  </p:slideViewPr>
  <p:outlineViewPr>
    <p:cViewPr>
      <p:scale>
        <a:sx n="33" d="100"/>
        <a:sy n="33" d="100"/>
      </p:scale>
      <p:origin x="0" y="-474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953F6DB-FD6E-4B9F-A42D-C87D3E28B41E}" type="doc">
      <dgm:prSet loTypeId="urn:microsoft.com/office/officeart/2005/8/layout/pyramid1" loCatId="pyramid" qsTypeId="urn:microsoft.com/office/officeart/2005/8/quickstyle/3d2" qsCatId="3D" csTypeId="urn:microsoft.com/office/officeart/2005/8/colors/colorful2" csCatId="colorful" phldr="1"/>
      <dgm:spPr/>
    </dgm:pt>
    <dgm:pt modelId="{27C95EF5-4B0B-49C6-A01E-CC1D8DE70472}">
      <dgm:prSet phldrT="[Text]" custT="1"/>
      <dgm:spPr/>
      <dgm:t>
        <a:bodyPr/>
        <a:lstStyle/>
        <a:p>
          <a:endParaRPr lang="en-US" sz="1800" dirty="0"/>
        </a:p>
      </dgm:t>
    </dgm:pt>
    <dgm:pt modelId="{5650D900-BEE4-46FC-BDC7-95A87ABF5FFF}" type="parTrans" cxnId="{7ED15F38-83F9-4A45-8205-878B2046CCA0}">
      <dgm:prSet/>
      <dgm:spPr/>
      <dgm:t>
        <a:bodyPr/>
        <a:lstStyle/>
        <a:p>
          <a:endParaRPr lang="en-US"/>
        </a:p>
      </dgm:t>
    </dgm:pt>
    <dgm:pt modelId="{BD5E71EE-49AD-4331-A354-52A79CA5E774}" type="sibTrans" cxnId="{7ED15F38-83F9-4A45-8205-878B2046CCA0}">
      <dgm:prSet/>
      <dgm:spPr/>
      <dgm:t>
        <a:bodyPr/>
        <a:lstStyle/>
        <a:p>
          <a:endParaRPr lang="en-US"/>
        </a:p>
      </dgm:t>
    </dgm:pt>
    <dgm:pt modelId="{193891CF-6400-48FA-B6D5-2FCA1A5C4731}">
      <dgm:prSet phldrT="[Text]"/>
      <dgm:spPr/>
      <dgm:t>
        <a:bodyPr/>
        <a:lstStyle/>
        <a:p>
          <a:r>
            <a:rPr lang="en-US" dirty="0"/>
            <a:t>Cache Memory</a:t>
          </a:r>
        </a:p>
      </dgm:t>
    </dgm:pt>
    <dgm:pt modelId="{6B90C513-2E3D-4742-81C6-BE9B5F1B3C67}" type="parTrans" cxnId="{218972FF-ECBC-44AF-9DA5-7819487DBA88}">
      <dgm:prSet/>
      <dgm:spPr/>
      <dgm:t>
        <a:bodyPr/>
        <a:lstStyle/>
        <a:p>
          <a:endParaRPr lang="en-US"/>
        </a:p>
      </dgm:t>
    </dgm:pt>
    <dgm:pt modelId="{4187A77A-6A1C-4759-B283-E63A285CE164}" type="sibTrans" cxnId="{218972FF-ECBC-44AF-9DA5-7819487DBA88}">
      <dgm:prSet/>
      <dgm:spPr/>
      <dgm:t>
        <a:bodyPr/>
        <a:lstStyle/>
        <a:p>
          <a:endParaRPr lang="en-US"/>
        </a:p>
      </dgm:t>
    </dgm:pt>
    <dgm:pt modelId="{1D769345-8C48-44EF-9FB0-8FE87C72AE80}">
      <dgm:prSet phldrT="[Text]"/>
      <dgm:spPr/>
      <dgm:t>
        <a:bodyPr/>
        <a:lstStyle/>
        <a:p>
          <a:r>
            <a:rPr lang="en-US" dirty="0"/>
            <a:t>Main Memory</a:t>
          </a:r>
        </a:p>
      </dgm:t>
    </dgm:pt>
    <dgm:pt modelId="{ABFB7D76-4988-4079-8D4E-9FD499D6B2C8}" type="parTrans" cxnId="{967561D7-4910-47E8-9EBB-DE885A1F232A}">
      <dgm:prSet/>
      <dgm:spPr/>
      <dgm:t>
        <a:bodyPr/>
        <a:lstStyle/>
        <a:p>
          <a:endParaRPr lang="en-US"/>
        </a:p>
      </dgm:t>
    </dgm:pt>
    <dgm:pt modelId="{3A7683B1-AC0A-4D44-930B-ED001244F74E}" type="sibTrans" cxnId="{967561D7-4910-47E8-9EBB-DE885A1F232A}">
      <dgm:prSet/>
      <dgm:spPr/>
      <dgm:t>
        <a:bodyPr/>
        <a:lstStyle/>
        <a:p>
          <a:endParaRPr lang="en-US"/>
        </a:p>
      </dgm:t>
    </dgm:pt>
    <dgm:pt modelId="{3ECE3A75-C97E-41C8-9754-E501490F1DD4}">
      <dgm:prSet phldrT="[Text]"/>
      <dgm:spPr/>
      <dgm:t>
        <a:bodyPr/>
        <a:lstStyle/>
        <a:p>
          <a:r>
            <a:rPr lang="en-US" dirty="0"/>
            <a:t>USB/Flash Memory</a:t>
          </a:r>
        </a:p>
      </dgm:t>
    </dgm:pt>
    <dgm:pt modelId="{BAD3F0E2-F233-4180-A099-CF813593947B}" type="parTrans" cxnId="{8130829D-F55E-4542-A2C9-32903A395C9C}">
      <dgm:prSet/>
      <dgm:spPr/>
      <dgm:t>
        <a:bodyPr/>
        <a:lstStyle/>
        <a:p>
          <a:endParaRPr lang="en-US"/>
        </a:p>
      </dgm:t>
    </dgm:pt>
    <dgm:pt modelId="{45813B07-3425-48D1-A567-6633ED9125B3}" type="sibTrans" cxnId="{8130829D-F55E-4542-A2C9-32903A395C9C}">
      <dgm:prSet/>
      <dgm:spPr/>
      <dgm:t>
        <a:bodyPr/>
        <a:lstStyle/>
        <a:p>
          <a:endParaRPr lang="en-US"/>
        </a:p>
      </dgm:t>
    </dgm:pt>
    <dgm:pt modelId="{957C766F-D706-4B0B-92B5-6054CA6281DB}">
      <dgm:prSet phldrT="[Text]"/>
      <dgm:spPr/>
      <dgm:t>
        <a:bodyPr/>
        <a:lstStyle/>
        <a:p>
          <a:r>
            <a:rPr lang="en-US" dirty="0"/>
            <a:t>Magnetic</a:t>
          </a:r>
          <a:r>
            <a:rPr lang="en-US" baseline="0" dirty="0"/>
            <a:t> Disk/ Hard Disk</a:t>
          </a:r>
          <a:endParaRPr lang="en-US" dirty="0"/>
        </a:p>
      </dgm:t>
    </dgm:pt>
    <dgm:pt modelId="{115500A2-D7E0-4880-BF96-3E0937C0E9AA}" type="parTrans" cxnId="{9F1C7FEE-DB7A-424D-B04D-4C2F47A19884}">
      <dgm:prSet/>
      <dgm:spPr/>
      <dgm:t>
        <a:bodyPr/>
        <a:lstStyle/>
        <a:p>
          <a:endParaRPr lang="en-US"/>
        </a:p>
      </dgm:t>
    </dgm:pt>
    <dgm:pt modelId="{6068DF6B-7FD7-40C1-9D38-B9495094DD54}" type="sibTrans" cxnId="{9F1C7FEE-DB7A-424D-B04D-4C2F47A19884}">
      <dgm:prSet/>
      <dgm:spPr/>
      <dgm:t>
        <a:bodyPr/>
        <a:lstStyle/>
        <a:p>
          <a:endParaRPr lang="en-US"/>
        </a:p>
      </dgm:t>
    </dgm:pt>
    <dgm:pt modelId="{0777C042-5B55-45B1-ACB5-765449BFD4E1}">
      <dgm:prSet phldrT="[Text]"/>
      <dgm:spPr/>
      <dgm:t>
        <a:bodyPr/>
        <a:lstStyle/>
        <a:p>
          <a:r>
            <a:rPr lang="en-US" dirty="0"/>
            <a:t>Magnetic</a:t>
          </a:r>
          <a:r>
            <a:rPr lang="en-US" baseline="0" dirty="0"/>
            <a:t> Tapes / Tape Drives</a:t>
          </a:r>
          <a:endParaRPr lang="en-US" dirty="0"/>
        </a:p>
      </dgm:t>
    </dgm:pt>
    <dgm:pt modelId="{0F61EA14-48A0-4612-B0AC-05479C222209}" type="parTrans" cxnId="{6CA1DE8F-9814-495E-A119-535E9F80E3EE}">
      <dgm:prSet/>
      <dgm:spPr/>
      <dgm:t>
        <a:bodyPr/>
        <a:lstStyle/>
        <a:p>
          <a:endParaRPr lang="en-US"/>
        </a:p>
      </dgm:t>
    </dgm:pt>
    <dgm:pt modelId="{144B4538-459E-4350-81B7-299B2B204BAD}" type="sibTrans" cxnId="{6CA1DE8F-9814-495E-A119-535E9F80E3EE}">
      <dgm:prSet/>
      <dgm:spPr/>
      <dgm:t>
        <a:bodyPr/>
        <a:lstStyle/>
        <a:p>
          <a:endParaRPr lang="en-US"/>
        </a:p>
      </dgm:t>
    </dgm:pt>
    <dgm:pt modelId="{0B76B697-9BDD-43C7-A861-90FBDB911527}">
      <dgm:prSet phldrT="[Text]"/>
      <dgm:spPr/>
      <dgm:t>
        <a:bodyPr/>
        <a:lstStyle/>
        <a:p>
          <a:r>
            <a:rPr lang="en-US" dirty="0"/>
            <a:t>Register</a:t>
          </a:r>
        </a:p>
      </dgm:t>
    </dgm:pt>
    <dgm:pt modelId="{9279737E-F7A2-4659-BB78-4A8ED842CB57}" type="parTrans" cxnId="{CC53C24E-87D0-4D2E-A2CF-0880D0E608DA}">
      <dgm:prSet/>
      <dgm:spPr/>
      <dgm:t>
        <a:bodyPr/>
        <a:lstStyle/>
        <a:p>
          <a:endParaRPr lang="en-US"/>
        </a:p>
      </dgm:t>
    </dgm:pt>
    <dgm:pt modelId="{74992C8F-1AB4-4367-9B6F-83FF8309B3FC}" type="sibTrans" cxnId="{CC53C24E-87D0-4D2E-A2CF-0880D0E608DA}">
      <dgm:prSet/>
      <dgm:spPr/>
      <dgm:t>
        <a:bodyPr/>
        <a:lstStyle/>
        <a:p>
          <a:endParaRPr lang="en-US"/>
        </a:p>
      </dgm:t>
    </dgm:pt>
    <dgm:pt modelId="{3191F306-FEDC-4913-B546-F07495A7A0BE}" type="pres">
      <dgm:prSet presAssocID="{1953F6DB-FD6E-4B9F-A42D-C87D3E28B41E}" presName="Name0" presStyleCnt="0">
        <dgm:presLayoutVars>
          <dgm:dir/>
          <dgm:animLvl val="lvl"/>
          <dgm:resizeHandles val="exact"/>
        </dgm:presLayoutVars>
      </dgm:prSet>
      <dgm:spPr/>
    </dgm:pt>
    <dgm:pt modelId="{8832972B-BD6E-44C7-A30A-241917A19EED}" type="pres">
      <dgm:prSet presAssocID="{27C95EF5-4B0B-49C6-A01E-CC1D8DE70472}" presName="Name8" presStyleCnt="0"/>
      <dgm:spPr/>
    </dgm:pt>
    <dgm:pt modelId="{9571280E-7AF0-4FA9-BACF-EE43432950EF}" type="pres">
      <dgm:prSet presAssocID="{27C95EF5-4B0B-49C6-A01E-CC1D8DE70472}" presName="level" presStyleLbl="node1" presStyleIdx="0" presStyleCnt="7">
        <dgm:presLayoutVars>
          <dgm:chMax val="1"/>
          <dgm:bulletEnabled val="1"/>
        </dgm:presLayoutVars>
      </dgm:prSet>
      <dgm:spPr/>
    </dgm:pt>
    <dgm:pt modelId="{29F1F413-67AD-4EC1-AF3F-BF3EA806F180}" type="pres">
      <dgm:prSet presAssocID="{27C95EF5-4B0B-49C6-A01E-CC1D8DE70472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D722C1EE-FC11-4EDF-92E2-65C989355026}" type="pres">
      <dgm:prSet presAssocID="{0B76B697-9BDD-43C7-A861-90FBDB911527}" presName="Name8" presStyleCnt="0"/>
      <dgm:spPr/>
    </dgm:pt>
    <dgm:pt modelId="{AE24B4AF-3183-4C95-9A94-FAFA94D12C25}" type="pres">
      <dgm:prSet presAssocID="{0B76B697-9BDD-43C7-A861-90FBDB911527}" presName="level" presStyleLbl="node1" presStyleIdx="1" presStyleCnt="7">
        <dgm:presLayoutVars>
          <dgm:chMax val="1"/>
          <dgm:bulletEnabled val="1"/>
        </dgm:presLayoutVars>
      </dgm:prSet>
      <dgm:spPr/>
    </dgm:pt>
    <dgm:pt modelId="{5CFDB8CD-400E-42E0-8484-C744B28610D0}" type="pres">
      <dgm:prSet presAssocID="{0B76B697-9BDD-43C7-A861-90FBDB911527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F871864B-6F36-4852-83AB-9FED8AB6F917}" type="pres">
      <dgm:prSet presAssocID="{193891CF-6400-48FA-B6D5-2FCA1A5C4731}" presName="Name8" presStyleCnt="0"/>
      <dgm:spPr/>
    </dgm:pt>
    <dgm:pt modelId="{1AFCC0BB-3567-41B1-933A-DF8A746A6B6E}" type="pres">
      <dgm:prSet presAssocID="{193891CF-6400-48FA-B6D5-2FCA1A5C4731}" presName="level" presStyleLbl="node1" presStyleIdx="2" presStyleCnt="7">
        <dgm:presLayoutVars>
          <dgm:chMax val="1"/>
          <dgm:bulletEnabled val="1"/>
        </dgm:presLayoutVars>
      </dgm:prSet>
      <dgm:spPr/>
    </dgm:pt>
    <dgm:pt modelId="{560A271C-0284-447D-9EAE-38FA513967B3}" type="pres">
      <dgm:prSet presAssocID="{193891CF-6400-48FA-B6D5-2FCA1A5C4731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97653A3A-A587-403F-AE88-CB72E0EECB8A}" type="pres">
      <dgm:prSet presAssocID="{1D769345-8C48-44EF-9FB0-8FE87C72AE80}" presName="Name8" presStyleCnt="0"/>
      <dgm:spPr/>
    </dgm:pt>
    <dgm:pt modelId="{C27B0F0B-0D56-4260-953F-8276D9E5CD33}" type="pres">
      <dgm:prSet presAssocID="{1D769345-8C48-44EF-9FB0-8FE87C72AE80}" presName="level" presStyleLbl="node1" presStyleIdx="3" presStyleCnt="7">
        <dgm:presLayoutVars>
          <dgm:chMax val="1"/>
          <dgm:bulletEnabled val="1"/>
        </dgm:presLayoutVars>
      </dgm:prSet>
      <dgm:spPr/>
    </dgm:pt>
    <dgm:pt modelId="{CB0565E9-106A-499D-9BDB-5AEB8ABA924E}" type="pres">
      <dgm:prSet presAssocID="{1D769345-8C48-44EF-9FB0-8FE87C72AE80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50592F79-AC70-495A-9D66-616E5BB1E1EA}" type="pres">
      <dgm:prSet presAssocID="{3ECE3A75-C97E-41C8-9754-E501490F1DD4}" presName="Name8" presStyleCnt="0"/>
      <dgm:spPr/>
    </dgm:pt>
    <dgm:pt modelId="{E1D25E5C-E19F-4FED-89B9-800DC3590649}" type="pres">
      <dgm:prSet presAssocID="{3ECE3A75-C97E-41C8-9754-E501490F1DD4}" presName="level" presStyleLbl="node1" presStyleIdx="4" presStyleCnt="7">
        <dgm:presLayoutVars>
          <dgm:chMax val="1"/>
          <dgm:bulletEnabled val="1"/>
        </dgm:presLayoutVars>
      </dgm:prSet>
      <dgm:spPr/>
    </dgm:pt>
    <dgm:pt modelId="{47D450E5-74F8-4A8E-907A-B4EE5594B5EC}" type="pres">
      <dgm:prSet presAssocID="{3ECE3A75-C97E-41C8-9754-E501490F1DD4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9F05887E-C3B3-415F-973F-3CABB5BF3B8B}" type="pres">
      <dgm:prSet presAssocID="{957C766F-D706-4B0B-92B5-6054CA6281DB}" presName="Name8" presStyleCnt="0"/>
      <dgm:spPr/>
    </dgm:pt>
    <dgm:pt modelId="{36F4E1AA-598B-4A00-A386-8EF2F1C44820}" type="pres">
      <dgm:prSet presAssocID="{957C766F-D706-4B0B-92B5-6054CA6281DB}" presName="level" presStyleLbl="node1" presStyleIdx="5" presStyleCnt="7">
        <dgm:presLayoutVars>
          <dgm:chMax val="1"/>
          <dgm:bulletEnabled val="1"/>
        </dgm:presLayoutVars>
      </dgm:prSet>
      <dgm:spPr/>
    </dgm:pt>
    <dgm:pt modelId="{F483C271-6CE5-47BF-B28D-D37B9364B051}" type="pres">
      <dgm:prSet presAssocID="{957C766F-D706-4B0B-92B5-6054CA6281DB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C9EB6566-10F1-4506-85FF-9F7A6AFAF45B}" type="pres">
      <dgm:prSet presAssocID="{0777C042-5B55-45B1-ACB5-765449BFD4E1}" presName="Name8" presStyleCnt="0"/>
      <dgm:spPr/>
    </dgm:pt>
    <dgm:pt modelId="{85DD5239-191A-42A4-A02B-A58855470ABE}" type="pres">
      <dgm:prSet presAssocID="{0777C042-5B55-45B1-ACB5-765449BFD4E1}" presName="level" presStyleLbl="node1" presStyleIdx="6" presStyleCnt="7">
        <dgm:presLayoutVars>
          <dgm:chMax val="1"/>
          <dgm:bulletEnabled val="1"/>
        </dgm:presLayoutVars>
      </dgm:prSet>
      <dgm:spPr/>
    </dgm:pt>
    <dgm:pt modelId="{CC8D2C21-77E7-4E80-B132-A0AC52A6AFE5}" type="pres">
      <dgm:prSet presAssocID="{0777C042-5B55-45B1-ACB5-765449BFD4E1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55C75919-5D97-41D6-BA4A-4190C64F7B2E}" type="presOf" srcId="{957C766F-D706-4B0B-92B5-6054CA6281DB}" destId="{F483C271-6CE5-47BF-B28D-D37B9364B051}" srcOrd="1" destOrd="0" presId="urn:microsoft.com/office/officeart/2005/8/layout/pyramid1"/>
    <dgm:cxn modelId="{DF322B20-D5EE-4664-9312-E88AB6D94D39}" type="presOf" srcId="{3ECE3A75-C97E-41C8-9754-E501490F1DD4}" destId="{47D450E5-74F8-4A8E-907A-B4EE5594B5EC}" srcOrd="1" destOrd="0" presId="urn:microsoft.com/office/officeart/2005/8/layout/pyramid1"/>
    <dgm:cxn modelId="{CC7B4236-C1F1-4A98-9D2A-D24E26CDE168}" type="presOf" srcId="{1D769345-8C48-44EF-9FB0-8FE87C72AE80}" destId="{CB0565E9-106A-499D-9BDB-5AEB8ABA924E}" srcOrd="1" destOrd="0" presId="urn:microsoft.com/office/officeart/2005/8/layout/pyramid1"/>
    <dgm:cxn modelId="{7ED15F38-83F9-4A45-8205-878B2046CCA0}" srcId="{1953F6DB-FD6E-4B9F-A42D-C87D3E28B41E}" destId="{27C95EF5-4B0B-49C6-A01E-CC1D8DE70472}" srcOrd="0" destOrd="0" parTransId="{5650D900-BEE4-46FC-BDC7-95A87ABF5FFF}" sibTransId="{BD5E71EE-49AD-4331-A354-52A79CA5E774}"/>
    <dgm:cxn modelId="{C5781D45-1981-4A57-A666-5F0B34CC93D3}" type="presOf" srcId="{1D769345-8C48-44EF-9FB0-8FE87C72AE80}" destId="{C27B0F0B-0D56-4260-953F-8276D9E5CD33}" srcOrd="0" destOrd="0" presId="urn:microsoft.com/office/officeart/2005/8/layout/pyramid1"/>
    <dgm:cxn modelId="{891CF14B-363F-48F6-B492-B1D608D033F6}" type="presOf" srcId="{0B76B697-9BDD-43C7-A861-90FBDB911527}" destId="{AE24B4AF-3183-4C95-9A94-FAFA94D12C25}" srcOrd="0" destOrd="0" presId="urn:microsoft.com/office/officeart/2005/8/layout/pyramid1"/>
    <dgm:cxn modelId="{68132E6D-C13C-4FC6-ADEF-624AD7E9A83B}" type="presOf" srcId="{193891CF-6400-48FA-B6D5-2FCA1A5C4731}" destId="{560A271C-0284-447D-9EAE-38FA513967B3}" srcOrd="1" destOrd="0" presId="urn:microsoft.com/office/officeart/2005/8/layout/pyramid1"/>
    <dgm:cxn modelId="{DF7EA66D-6D9A-4249-83F9-594788525D84}" type="presOf" srcId="{0B76B697-9BDD-43C7-A861-90FBDB911527}" destId="{5CFDB8CD-400E-42E0-8484-C744B28610D0}" srcOrd="1" destOrd="0" presId="urn:microsoft.com/office/officeart/2005/8/layout/pyramid1"/>
    <dgm:cxn modelId="{CC53C24E-87D0-4D2E-A2CF-0880D0E608DA}" srcId="{1953F6DB-FD6E-4B9F-A42D-C87D3E28B41E}" destId="{0B76B697-9BDD-43C7-A861-90FBDB911527}" srcOrd="1" destOrd="0" parTransId="{9279737E-F7A2-4659-BB78-4A8ED842CB57}" sibTransId="{74992C8F-1AB4-4367-9B6F-83FF8309B3FC}"/>
    <dgm:cxn modelId="{866CF078-9F35-45EF-B468-D4F9C4442709}" type="presOf" srcId="{193891CF-6400-48FA-B6D5-2FCA1A5C4731}" destId="{1AFCC0BB-3567-41B1-933A-DF8A746A6B6E}" srcOrd="0" destOrd="0" presId="urn:microsoft.com/office/officeart/2005/8/layout/pyramid1"/>
    <dgm:cxn modelId="{B805CE7B-BC45-4DCA-ADBB-4F960EFAB149}" type="presOf" srcId="{0777C042-5B55-45B1-ACB5-765449BFD4E1}" destId="{85DD5239-191A-42A4-A02B-A58855470ABE}" srcOrd="0" destOrd="0" presId="urn:microsoft.com/office/officeart/2005/8/layout/pyramid1"/>
    <dgm:cxn modelId="{5A217983-73E7-4E87-B019-8C13F2E8C0E3}" type="presOf" srcId="{0777C042-5B55-45B1-ACB5-765449BFD4E1}" destId="{CC8D2C21-77E7-4E80-B132-A0AC52A6AFE5}" srcOrd="1" destOrd="0" presId="urn:microsoft.com/office/officeart/2005/8/layout/pyramid1"/>
    <dgm:cxn modelId="{DD34C484-B671-4195-8262-DD4CFE1222CF}" type="presOf" srcId="{27C95EF5-4B0B-49C6-A01E-CC1D8DE70472}" destId="{29F1F413-67AD-4EC1-AF3F-BF3EA806F180}" srcOrd="1" destOrd="0" presId="urn:microsoft.com/office/officeart/2005/8/layout/pyramid1"/>
    <dgm:cxn modelId="{34D4FB87-D65D-44C0-A3F2-8585BA7040A1}" type="presOf" srcId="{27C95EF5-4B0B-49C6-A01E-CC1D8DE70472}" destId="{9571280E-7AF0-4FA9-BACF-EE43432950EF}" srcOrd="0" destOrd="0" presId="urn:microsoft.com/office/officeart/2005/8/layout/pyramid1"/>
    <dgm:cxn modelId="{6CA1DE8F-9814-495E-A119-535E9F80E3EE}" srcId="{1953F6DB-FD6E-4B9F-A42D-C87D3E28B41E}" destId="{0777C042-5B55-45B1-ACB5-765449BFD4E1}" srcOrd="6" destOrd="0" parTransId="{0F61EA14-48A0-4612-B0AC-05479C222209}" sibTransId="{144B4538-459E-4350-81B7-299B2B204BAD}"/>
    <dgm:cxn modelId="{8130829D-F55E-4542-A2C9-32903A395C9C}" srcId="{1953F6DB-FD6E-4B9F-A42D-C87D3E28B41E}" destId="{3ECE3A75-C97E-41C8-9754-E501490F1DD4}" srcOrd="4" destOrd="0" parTransId="{BAD3F0E2-F233-4180-A099-CF813593947B}" sibTransId="{45813B07-3425-48D1-A567-6633ED9125B3}"/>
    <dgm:cxn modelId="{7593FBA2-21DA-40FC-BE1D-251246C721FB}" type="presOf" srcId="{957C766F-D706-4B0B-92B5-6054CA6281DB}" destId="{36F4E1AA-598B-4A00-A386-8EF2F1C44820}" srcOrd="0" destOrd="0" presId="urn:microsoft.com/office/officeart/2005/8/layout/pyramid1"/>
    <dgm:cxn modelId="{39BAF0A3-4CB1-4F05-9DD2-286E988EF68C}" type="presOf" srcId="{1953F6DB-FD6E-4B9F-A42D-C87D3E28B41E}" destId="{3191F306-FEDC-4913-B546-F07495A7A0BE}" srcOrd="0" destOrd="0" presId="urn:microsoft.com/office/officeart/2005/8/layout/pyramid1"/>
    <dgm:cxn modelId="{37B236BF-A84D-428D-BB78-807163BF1F73}" type="presOf" srcId="{3ECE3A75-C97E-41C8-9754-E501490F1DD4}" destId="{E1D25E5C-E19F-4FED-89B9-800DC3590649}" srcOrd="0" destOrd="0" presId="urn:microsoft.com/office/officeart/2005/8/layout/pyramid1"/>
    <dgm:cxn modelId="{967561D7-4910-47E8-9EBB-DE885A1F232A}" srcId="{1953F6DB-FD6E-4B9F-A42D-C87D3E28B41E}" destId="{1D769345-8C48-44EF-9FB0-8FE87C72AE80}" srcOrd="3" destOrd="0" parTransId="{ABFB7D76-4988-4079-8D4E-9FD499D6B2C8}" sibTransId="{3A7683B1-AC0A-4D44-930B-ED001244F74E}"/>
    <dgm:cxn modelId="{9F1C7FEE-DB7A-424D-B04D-4C2F47A19884}" srcId="{1953F6DB-FD6E-4B9F-A42D-C87D3E28B41E}" destId="{957C766F-D706-4B0B-92B5-6054CA6281DB}" srcOrd="5" destOrd="0" parTransId="{115500A2-D7E0-4880-BF96-3E0937C0E9AA}" sibTransId="{6068DF6B-7FD7-40C1-9D38-B9495094DD54}"/>
    <dgm:cxn modelId="{218972FF-ECBC-44AF-9DA5-7819487DBA88}" srcId="{1953F6DB-FD6E-4B9F-A42D-C87D3E28B41E}" destId="{193891CF-6400-48FA-B6D5-2FCA1A5C4731}" srcOrd="2" destOrd="0" parTransId="{6B90C513-2E3D-4742-81C6-BE9B5F1B3C67}" sibTransId="{4187A77A-6A1C-4759-B283-E63A285CE164}"/>
    <dgm:cxn modelId="{F4BEE25F-8C5F-48CF-A233-70D13B217C38}" type="presParOf" srcId="{3191F306-FEDC-4913-B546-F07495A7A0BE}" destId="{8832972B-BD6E-44C7-A30A-241917A19EED}" srcOrd="0" destOrd="0" presId="urn:microsoft.com/office/officeart/2005/8/layout/pyramid1"/>
    <dgm:cxn modelId="{694A1356-A967-473E-9F4C-F6F89E4D2653}" type="presParOf" srcId="{8832972B-BD6E-44C7-A30A-241917A19EED}" destId="{9571280E-7AF0-4FA9-BACF-EE43432950EF}" srcOrd="0" destOrd="0" presId="urn:microsoft.com/office/officeart/2005/8/layout/pyramid1"/>
    <dgm:cxn modelId="{7E76B64F-0EB2-4ADF-AEC7-76B9E2CEA82A}" type="presParOf" srcId="{8832972B-BD6E-44C7-A30A-241917A19EED}" destId="{29F1F413-67AD-4EC1-AF3F-BF3EA806F180}" srcOrd="1" destOrd="0" presId="urn:microsoft.com/office/officeart/2005/8/layout/pyramid1"/>
    <dgm:cxn modelId="{3D5E1A4D-3BDF-4C2D-A61B-BFFA2436EB2B}" type="presParOf" srcId="{3191F306-FEDC-4913-B546-F07495A7A0BE}" destId="{D722C1EE-FC11-4EDF-92E2-65C989355026}" srcOrd="1" destOrd="0" presId="urn:microsoft.com/office/officeart/2005/8/layout/pyramid1"/>
    <dgm:cxn modelId="{CC8EE438-5976-47CC-90EE-37B12B790EF2}" type="presParOf" srcId="{D722C1EE-FC11-4EDF-92E2-65C989355026}" destId="{AE24B4AF-3183-4C95-9A94-FAFA94D12C25}" srcOrd="0" destOrd="0" presId="urn:microsoft.com/office/officeart/2005/8/layout/pyramid1"/>
    <dgm:cxn modelId="{D3EFCA2F-8FE7-4CC7-A57F-DE93FC3A81D5}" type="presParOf" srcId="{D722C1EE-FC11-4EDF-92E2-65C989355026}" destId="{5CFDB8CD-400E-42E0-8484-C744B28610D0}" srcOrd="1" destOrd="0" presId="urn:microsoft.com/office/officeart/2005/8/layout/pyramid1"/>
    <dgm:cxn modelId="{966F9375-42CD-4BE3-8F68-1704CE6F02D9}" type="presParOf" srcId="{3191F306-FEDC-4913-B546-F07495A7A0BE}" destId="{F871864B-6F36-4852-83AB-9FED8AB6F917}" srcOrd="2" destOrd="0" presId="urn:microsoft.com/office/officeart/2005/8/layout/pyramid1"/>
    <dgm:cxn modelId="{ADA1F3C3-302C-435F-93F1-9B066D3A4988}" type="presParOf" srcId="{F871864B-6F36-4852-83AB-9FED8AB6F917}" destId="{1AFCC0BB-3567-41B1-933A-DF8A746A6B6E}" srcOrd="0" destOrd="0" presId="urn:microsoft.com/office/officeart/2005/8/layout/pyramid1"/>
    <dgm:cxn modelId="{559A5720-058B-4F74-BD9A-40AFFF29AD48}" type="presParOf" srcId="{F871864B-6F36-4852-83AB-9FED8AB6F917}" destId="{560A271C-0284-447D-9EAE-38FA513967B3}" srcOrd="1" destOrd="0" presId="urn:microsoft.com/office/officeart/2005/8/layout/pyramid1"/>
    <dgm:cxn modelId="{393CD9D7-63F9-4975-AF04-9A6904CA990B}" type="presParOf" srcId="{3191F306-FEDC-4913-B546-F07495A7A0BE}" destId="{97653A3A-A587-403F-AE88-CB72E0EECB8A}" srcOrd="3" destOrd="0" presId="urn:microsoft.com/office/officeart/2005/8/layout/pyramid1"/>
    <dgm:cxn modelId="{6841231C-41F7-4CCA-8263-C7754F7B8491}" type="presParOf" srcId="{97653A3A-A587-403F-AE88-CB72E0EECB8A}" destId="{C27B0F0B-0D56-4260-953F-8276D9E5CD33}" srcOrd="0" destOrd="0" presId="urn:microsoft.com/office/officeart/2005/8/layout/pyramid1"/>
    <dgm:cxn modelId="{19FBA7A4-83C6-4EF5-9E7E-EA77020CEE58}" type="presParOf" srcId="{97653A3A-A587-403F-AE88-CB72E0EECB8A}" destId="{CB0565E9-106A-499D-9BDB-5AEB8ABA924E}" srcOrd="1" destOrd="0" presId="urn:microsoft.com/office/officeart/2005/8/layout/pyramid1"/>
    <dgm:cxn modelId="{939A932A-4D7C-41D8-B8ED-8B14D5AA3243}" type="presParOf" srcId="{3191F306-FEDC-4913-B546-F07495A7A0BE}" destId="{50592F79-AC70-495A-9D66-616E5BB1E1EA}" srcOrd="4" destOrd="0" presId="urn:microsoft.com/office/officeart/2005/8/layout/pyramid1"/>
    <dgm:cxn modelId="{EA45C85B-01B1-43C6-9619-AC3CE8D66F8D}" type="presParOf" srcId="{50592F79-AC70-495A-9D66-616E5BB1E1EA}" destId="{E1D25E5C-E19F-4FED-89B9-800DC3590649}" srcOrd="0" destOrd="0" presId="urn:microsoft.com/office/officeart/2005/8/layout/pyramid1"/>
    <dgm:cxn modelId="{DC3C31EE-F984-4879-A336-240F24CA1961}" type="presParOf" srcId="{50592F79-AC70-495A-9D66-616E5BB1E1EA}" destId="{47D450E5-74F8-4A8E-907A-B4EE5594B5EC}" srcOrd="1" destOrd="0" presId="urn:microsoft.com/office/officeart/2005/8/layout/pyramid1"/>
    <dgm:cxn modelId="{D6912683-C42B-4636-9978-8D4087E070BC}" type="presParOf" srcId="{3191F306-FEDC-4913-B546-F07495A7A0BE}" destId="{9F05887E-C3B3-415F-973F-3CABB5BF3B8B}" srcOrd="5" destOrd="0" presId="urn:microsoft.com/office/officeart/2005/8/layout/pyramid1"/>
    <dgm:cxn modelId="{E68BE18C-88ED-47C6-A6E8-192A48ABD267}" type="presParOf" srcId="{9F05887E-C3B3-415F-973F-3CABB5BF3B8B}" destId="{36F4E1AA-598B-4A00-A386-8EF2F1C44820}" srcOrd="0" destOrd="0" presId="urn:microsoft.com/office/officeart/2005/8/layout/pyramid1"/>
    <dgm:cxn modelId="{22BB2FBE-45D3-48C8-A852-E10874FC6663}" type="presParOf" srcId="{9F05887E-C3B3-415F-973F-3CABB5BF3B8B}" destId="{F483C271-6CE5-47BF-B28D-D37B9364B051}" srcOrd="1" destOrd="0" presId="urn:microsoft.com/office/officeart/2005/8/layout/pyramid1"/>
    <dgm:cxn modelId="{8538C44F-ECC2-4107-99F9-A0B4A7F75CDE}" type="presParOf" srcId="{3191F306-FEDC-4913-B546-F07495A7A0BE}" destId="{C9EB6566-10F1-4506-85FF-9F7A6AFAF45B}" srcOrd="6" destOrd="0" presId="urn:microsoft.com/office/officeart/2005/8/layout/pyramid1"/>
    <dgm:cxn modelId="{B696EF45-BD39-464A-AA11-89B70E6B63C0}" type="presParOf" srcId="{C9EB6566-10F1-4506-85FF-9F7A6AFAF45B}" destId="{85DD5239-191A-42A4-A02B-A58855470ABE}" srcOrd="0" destOrd="0" presId="urn:microsoft.com/office/officeart/2005/8/layout/pyramid1"/>
    <dgm:cxn modelId="{2CDF61B6-59B3-4EF9-B9B2-971F3C4FDF15}" type="presParOf" srcId="{C9EB6566-10F1-4506-85FF-9F7A6AFAF45B}" destId="{CC8D2C21-77E7-4E80-B132-A0AC52A6AFE5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953F6DB-FD6E-4B9F-A42D-C87D3E28B41E}" type="doc">
      <dgm:prSet loTypeId="urn:microsoft.com/office/officeart/2005/8/layout/pyramid1" loCatId="pyramid" qsTypeId="urn:microsoft.com/office/officeart/2005/8/quickstyle/3d2" qsCatId="3D" csTypeId="urn:microsoft.com/office/officeart/2005/8/colors/colorful2" csCatId="colorful" phldr="1"/>
      <dgm:spPr/>
    </dgm:pt>
    <dgm:pt modelId="{27C95EF5-4B0B-49C6-A01E-CC1D8DE70472}">
      <dgm:prSet phldrT="[Text]" custT="1"/>
      <dgm:spPr/>
      <dgm:t>
        <a:bodyPr/>
        <a:lstStyle/>
        <a:p>
          <a:endParaRPr lang="en-US" sz="1800" dirty="0"/>
        </a:p>
      </dgm:t>
    </dgm:pt>
    <dgm:pt modelId="{5650D900-BEE4-46FC-BDC7-95A87ABF5FFF}" type="parTrans" cxnId="{7ED15F38-83F9-4A45-8205-878B2046CCA0}">
      <dgm:prSet/>
      <dgm:spPr/>
      <dgm:t>
        <a:bodyPr/>
        <a:lstStyle/>
        <a:p>
          <a:endParaRPr lang="en-US"/>
        </a:p>
      </dgm:t>
    </dgm:pt>
    <dgm:pt modelId="{BD5E71EE-49AD-4331-A354-52A79CA5E774}" type="sibTrans" cxnId="{7ED15F38-83F9-4A45-8205-878B2046CCA0}">
      <dgm:prSet/>
      <dgm:spPr/>
      <dgm:t>
        <a:bodyPr/>
        <a:lstStyle/>
        <a:p>
          <a:endParaRPr lang="en-US"/>
        </a:p>
      </dgm:t>
    </dgm:pt>
    <dgm:pt modelId="{193891CF-6400-48FA-B6D5-2FCA1A5C4731}">
      <dgm:prSet phldrT="[Text]"/>
      <dgm:spPr/>
      <dgm:t>
        <a:bodyPr/>
        <a:lstStyle/>
        <a:p>
          <a:r>
            <a:rPr lang="en-US" dirty="0"/>
            <a:t>Cache Memory</a:t>
          </a:r>
        </a:p>
      </dgm:t>
    </dgm:pt>
    <dgm:pt modelId="{6B90C513-2E3D-4742-81C6-BE9B5F1B3C67}" type="parTrans" cxnId="{218972FF-ECBC-44AF-9DA5-7819487DBA88}">
      <dgm:prSet/>
      <dgm:spPr/>
      <dgm:t>
        <a:bodyPr/>
        <a:lstStyle/>
        <a:p>
          <a:endParaRPr lang="en-US"/>
        </a:p>
      </dgm:t>
    </dgm:pt>
    <dgm:pt modelId="{4187A77A-6A1C-4759-B283-E63A285CE164}" type="sibTrans" cxnId="{218972FF-ECBC-44AF-9DA5-7819487DBA88}">
      <dgm:prSet/>
      <dgm:spPr/>
      <dgm:t>
        <a:bodyPr/>
        <a:lstStyle/>
        <a:p>
          <a:endParaRPr lang="en-US"/>
        </a:p>
      </dgm:t>
    </dgm:pt>
    <dgm:pt modelId="{1D769345-8C48-44EF-9FB0-8FE87C72AE80}">
      <dgm:prSet phldrT="[Text]"/>
      <dgm:spPr/>
      <dgm:t>
        <a:bodyPr/>
        <a:lstStyle/>
        <a:p>
          <a:r>
            <a:rPr lang="en-US" dirty="0"/>
            <a:t>Main Memory</a:t>
          </a:r>
        </a:p>
      </dgm:t>
    </dgm:pt>
    <dgm:pt modelId="{ABFB7D76-4988-4079-8D4E-9FD499D6B2C8}" type="parTrans" cxnId="{967561D7-4910-47E8-9EBB-DE885A1F232A}">
      <dgm:prSet/>
      <dgm:spPr/>
      <dgm:t>
        <a:bodyPr/>
        <a:lstStyle/>
        <a:p>
          <a:endParaRPr lang="en-US"/>
        </a:p>
      </dgm:t>
    </dgm:pt>
    <dgm:pt modelId="{3A7683B1-AC0A-4D44-930B-ED001244F74E}" type="sibTrans" cxnId="{967561D7-4910-47E8-9EBB-DE885A1F232A}">
      <dgm:prSet/>
      <dgm:spPr/>
      <dgm:t>
        <a:bodyPr/>
        <a:lstStyle/>
        <a:p>
          <a:endParaRPr lang="en-US"/>
        </a:p>
      </dgm:t>
    </dgm:pt>
    <dgm:pt modelId="{3ECE3A75-C97E-41C8-9754-E501490F1DD4}">
      <dgm:prSet phldrT="[Text]"/>
      <dgm:spPr/>
      <dgm:t>
        <a:bodyPr/>
        <a:lstStyle/>
        <a:p>
          <a:r>
            <a:rPr lang="en-US" dirty="0"/>
            <a:t>USB/Flash Memory</a:t>
          </a:r>
        </a:p>
      </dgm:t>
    </dgm:pt>
    <dgm:pt modelId="{BAD3F0E2-F233-4180-A099-CF813593947B}" type="parTrans" cxnId="{8130829D-F55E-4542-A2C9-32903A395C9C}">
      <dgm:prSet/>
      <dgm:spPr/>
      <dgm:t>
        <a:bodyPr/>
        <a:lstStyle/>
        <a:p>
          <a:endParaRPr lang="en-US"/>
        </a:p>
      </dgm:t>
    </dgm:pt>
    <dgm:pt modelId="{45813B07-3425-48D1-A567-6633ED9125B3}" type="sibTrans" cxnId="{8130829D-F55E-4542-A2C9-32903A395C9C}">
      <dgm:prSet/>
      <dgm:spPr/>
      <dgm:t>
        <a:bodyPr/>
        <a:lstStyle/>
        <a:p>
          <a:endParaRPr lang="en-US"/>
        </a:p>
      </dgm:t>
    </dgm:pt>
    <dgm:pt modelId="{957C766F-D706-4B0B-92B5-6054CA6281DB}">
      <dgm:prSet phldrT="[Text]"/>
      <dgm:spPr/>
      <dgm:t>
        <a:bodyPr/>
        <a:lstStyle/>
        <a:p>
          <a:r>
            <a:rPr lang="en-US" dirty="0"/>
            <a:t>Magnetic</a:t>
          </a:r>
          <a:r>
            <a:rPr lang="en-US" baseline="0" dirty="0"/>
            <a:t> Disk/ Hard Disk</a:t>
          </a:r>
          <a:endParaRPr lang="en-US" dirty="0"/>
        </a:p>
      </dgm:t>
    </dgm:pt>
    <dgm:pt modelId="{115500A2-D7E0-4880-BF96-3E0937C0E9AA}" type="parTrans" cxnId="{9F1C7FEE-DB7A-424D-B04D-4C2F47A19884}">
      <dgm:prSet/>
      <dgm:spPr/>
      <dgm:t>
        <a:bodyPr/>
        <a:lstStyle/>
        <a:p>
          <a:endParaRPr lang="en-US"/>
        </a:p>
      </dgm:t>
    </dgm:pt>
    <dgm:pt modelId="{6068DF6B-7FD7-40C1-9D38-B9495094DD54}" type="sibTrans" cxnId="{9F1C7FEE-DB7A-424D-B04D-4C2F47A19884}">
      <dgm:prSet/>
      <dgm:spPr/>
      <dgm:t>
        <a:bodyPr/>
        <a:lstStyle/>
        <a:p>
          <a:endParaRPr lang="en-US"/>
        </a:p>
      </dgm:t>
    </dgm:pt>
    <dgm:pt modelId="{0777C042-5B55-45B1-ACB5-765449BFD4E1}">
      <dgm:prSet phldrT="[Text]"/>
      <dgm:spPr/>
      <dgm:t>
        <a:bodyPr/>
        <a:lstStyle/>
        <a:p>
          <a:r>
            <a:rPr lang="en-US" dirty="0"/>
            <a:t>Magnetic</a:t>
          </a:r>
          <a:r>
            <a:rPr lang="en-US" baseline="0" dirty="0"/>
            <a:t> Tapes / Tape Drives</a:t>
          </a:r>
          <a:endParaRPr lang="en-US" dirty="0"/>
        </a:p>
      </dgm:t>
    </dgm:pt>
    <dgm:pt modelId="{0F61EA14-48A0-4612-B0AC-05479C222209}" type="parTrans" cxnId="{6CA1DE8F-9814-495E-A119-535E9F80E3EE}">
      <dgm:prSet/>
      <dgm:spPr/>
      <dgm:t>
        <a:bodyPr/>
        <a:lstStyle/>
        <a:p>
          <a:endParaRPr lang="en-US"/>
        </a:p>
      </dgm:t>
    </dgm:pt>
    <dgm:pt modelId="{144B4538-459E-4350-81B7-299B2B204BAD}" type="sibTrans" cxnId="{6CA1DE8F-9814-495E-A119-535E9F80E3EE}">
      <dgm:prSet/>
      <dgm:spPr/>
      <dgm:t>
        <a:bodyPr/>
        <a:lstStyle/>
        <a:p>
          <a:endParaRPr lang="en-US"/>
        </a:p>
      </dgm:t>
    </dgm:pt>
    <dgm:pt modelId="{0B76B697-9BDD-43C7-A861-90FBDB911527}">
      <dgm:prSet phldrT="[Text]"/>
      <dgm:spPr/>
      <dgm:t>
        <a:bodyPr/>
        <a:lstStyle/>
        <a:p>
          <a:r>
            <a:rPr lang="en-US" dirty="0"/>
            <a:t>Register</a:t>
          </a:r>
        </a:p>
      </dgm:t>
    </dgm:pt>
    <dgm:pt modelId="{9279737E-F7A2-4659-BB78-4A8ED842CB57}" type="parTrans" cxnId="{CC53C24E-87D0-4D2E-A2CF-0880D0E608DA}">
      <dgm:prSet/>
      <dgm:spPr/>
      <dgm:t>
        <a:bodyPr/>
        <a:lstStyle/>
        <a:p>
          <a:endParaRPr lang="en-US"/>
        </a:p>
      </dgm:t>
    </dgm:pt>
    <dgm:pt modelId="{74992C8F-1AB4-4367-9B6F-83FF8309B3FC}" type="sibTrans" cxnId="{CC53C24E-87D0-4D2E-A2CF-0880D0E608DA}">
      <dgm:prSet/>
      <dgm:spPr/>
      <dgm:t>
        <a:bodyPr/>
        <a:lstStyle/>
        <a:p>
          <a:endParaRPr lang="en-US"/>
        </a:p>
      </dgm:t>
    </dgm:pt>
    <dgm:pt modelId="{3191F306-FEDC-4913-B546-F07495A7A0BE}" type="pres">
      <dgm:prSet presAssocID="{1953F6DB-FD6E-4B9F-A42D-C87D3E28B41E}" presName="Name0" presStyleCnt="0">
        <dgm:presLayoutVars>
          <dgm:dir/>
          <dgm:animLvl val="lvl"/>
          <dgm:resizeHandles val="exact"/>
        </dgm:presLayoutVars>
      </dgm:prSet>
      <dgm:spPr/>
    </dgm:pt>
    <dgm:pt modelId="{8832972B-BD6E-44C7-A30A-241917A19EED}" type="pres">
      <dgm:prSet presAssocID="{27C95EF5-4B0B-49C6-A01E-CC1D8DE70472}" presName="Name8" presStyleCnt="0"/>
      <dgm:spPr/>
    </dgm:pt>
    <dgm:pt modelId="{9571280E-7AF0-4FA9-BACF-EE43432950EF}" type="pres">
      <dgm:prSet presAssocID="{27C95EF5-4B0B-49C6-A01E-CC1D8DE70472}" presName="level" presStyleLbl="node1" presStyleIdx="0" presStyleCnt="7">
        <dgm:presLayoutVars>
          <dgm:chMax val="1"/>
          <dgm:bulletEnabled val="1"/>
        </dgm:presLayoutVars>
      </dgm:prSet>
      <dgm:spPr/>
    </dgm:pt>
    <dgm:pt modelId="{29F1F413-67AD-4EC1-AF3F-BF3EA806F180}" type="pres">
      <dgm:prSet presAssocID="{27C95EF5-4B0B-49C6-A01E-CC1D8DE70472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D722C1EE-FC11-4EDF-92E2-65C989355026}" type="pres">
      <dgm:prSet presAssocID="{0B76B697-9BDD-43C7-A861-90FBDB911527}" presName="Name8" presStyleCnt="0"/>
      <dgm:spPr/>
    </dgm:pt>
    <dgm:pt modelId="{AE24B4AF-3183-4C95-9A94-FAFA94D12C25}" type="pres">
      <dgm:prSet presAssocID="{0B76B697-9BDD-43C7-A861-90FBDB911527}" presName="level" presStyleLbl="node1" presStyleIdx="1" presStyleCnt="7">
        <dgm:presLayoutVars>
          <dgm:chMax val="1"/>
          <dgm:bulletEnabled val="1"/>
        </dgm:presLayoutVars>
      </dgm:prSet>
      <dgm:spPr/>
    </dgm:pt>
    <dgm:pt modelId="{5CFDB8CD-400E-42E0-8484-C744B28610D0}" type="pres">
      <dgm:prSet presAssocID="{0B76B697-9BDD-43C7-A861-90FBDB911527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F871864B-6F36-4852-83AB-9FED8AB6F917}" type="pres">
      <dgm:prSet presAssocID="{193891CF-6400-48FA-B6D5-2FCA1A5C4731}" presName="Name8" presStyleCnt="0"/>
      <dgm:spPr/>
    </dgm:pt>
    <dgm:pt modelId="{1AFCC0BB-3567-41B1-933A-DF8A746A6B6E}" type="pres">
      <dgm:prSet presAssocID="{193891CF-6400-48FA-B6D5-2FCA1A5C4731}" presName="level" presStyleLbl="node1" presStyleIdx="2" presStyleCnt="7">
        <dgm:presLayoutVars>
          <dgm:chMax val="1"/>
          <dgm:bulletEnabled val="1"/>
        </dgm:presLayoutVars>
      </dgm:prSet>
      <dgm:spPr/>
    </dgm:pt>
    <dgm:pt modelId="{560A271C-0284-447D-9EAE-38FA513967B3}" type="pres">
      <dgm:prSet presAssocID="{193891CF-6400-48FA-B6D5-2FCA1A5C4731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97653A3A-A587-403F-AE88-CB72E0EECB8A}" type="pres">
      <dgm:prSet presAssocID="{1D769345-8C48-44EF-9FB0-8FE87C72AE80}" presName="Name8" presStyleCnt="0"/>
      <dgm:spPr/>
    </dgm:pt>
    <dgm:pt modelId="{C27B0F0B-0D56-4260-953F-8276D9E5CD33}" type="pres">
      <dgm:prSet presAssocID="{1D769345-8C48-44EF-9FB0-8FE87C72AE80}" presName="level" presStyleLbl="node1" presStyleIdx="3" presStyleCnt="7">
        <dgm:presLayoutVars>
          <dgm:chMax val="1"/>
          <dgm:bulletEnabled val="1"/>
        </dgm:presLayoutVars>
      </dgm:prSet>
      <dgm:spPr/>
    </dgm:pt>
    <dgm:pt modelId="{CB0565E9-106A-499D-9BDB-5AEB8ABA924E}" type="pres">
      <dgm:prSet presAssocID="{1D769345-8C48-44EF-9FB0-8FE87C72AE80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50592F79-AC70-495A-9D66-616E5BB1E1EA}" type="pres">
      <dgm:prSet presAssocID="{3ECE3A75-C97E-41C8-9754-E501490F1DD4}" presName="Name8" presStyleCnt="0"/>
      <dgm:spPr/>
    </dgm:pt>
    <dgm:pt modelId="{E1D25E5C-E19F-4FED-89B9-800DC3590649}" type="pres">
      <dgm:prSet presAssocID="{3ECE3A75-C97E-41C8-9754-E501490F1DD4}" presName="level" presStyleLbl="node1" presStyleIdx="4" presStyleCnt="7">
        <dgm:presLayoutVars>
          <dgm:chMax val="1"/>
          <dgm:bulletEnabled val="1"/>
        </dgm:presLayoutVars>
      </dgm:prSet>
      <dgm:spPr/>
    </dgm:pt>
    <dgm:pt modelId="{47D450E5-74F8-4A8E-907A-B4EE5594B5EC}" type="pres">
      <dgm:prSet presAssocID="{3ECE3A75-C97E-41C8-9754-E501490F1DD4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9F05887E-C3B3-415F-973F-3CABB5BF3B8B}" type="pres">
      <dgm:prSet presAssocID="{957C766F-D706-4B0B-92B5-6054CA6281DB}" presName="Name8" presStyleCnt="0"/>
      <dgm:spPr/>
    </dgm:pt>
    <dgm:pt modelId="{36F4E1AA-598B-4A00-A386-8EF2F1C44820}" type="pres">
      <dgm:prSet presAssocID="{957C766F-D706-4B0B-92B5-6054CA6281DB}" presName="level" presStyleLbl="node1" presStyleIdx="5" presStyleCnt="7">
        <dgm:presLayoutVars>
          <dgm:chMax val="1"/>
          <dgm:bulletEnabled val="1"/>
        </dgm:presLayoutVars>
      </dgm:prSet>
      <dgm:spPr/>
    </dgm:pt>
    <dgm:pt modelId="{F483C271-6CE5-47BF-B28D-D37B9364B051}" type="pres">
      <dgm:prSet presAssocID="{957C766F-D706-4B0B-92B5-6054CA6281DB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C9EB6566-10F1-4506-85FF-9F7A6AFAF45B}" type="pres">
      <dgm:prSet presAssocID="{0777C042-5B55-45B1-ACB5-765449BFD4E1}" presName="Name8" presStyleCnt="0"/>
      <dgm:spPr/>
    </dgm:pt>
    <dgm:pt modelId="{85DD5239-191A-42A4-A02B-A58855470ABE}" type="pres">
      <dgm:prSet presAssocID="{0777C042-5B55-45B1-ACB5-765449BFD4E1}" presName="level" presStyleLbl="node1" presStyleIdx="6" presStyleCnt="7">
        <dgm:presLayoutVars>
          <dgm:chMax val="1"/>
          <dgm:bulletEnabled val="1"/>
        </dgm:presLayoutVars>
      </dgm:prSet>
      <dgm:spPr/>
    </dgm:pt>
    <dgm:pt modelId="{CC8D2C21-77E7-4E80-B132-A0AC52A6AFE5}" type="pres">
      <dgm:prSet presAssocID="{0777C042-5B55-45B1-ACB5-765449BFD4E1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55C75919-5D97-41D6-BA4A-4190C64F7B2E}" type="presOf" srcId="{957C766F-D706-4B0B-92B5-6054CA6281DB}" destId="{F483C271-6CE5-47BF-B28D-D37B9364B051}" srcOrd="1" destOrd="0" presId="urn:microsoft.com/office/officeart/2005/8/layout/pyramid1"/>
    <dgm:cxn modelId="{DF322B20-D5EE-4664-9312-E88AB6D94D39}" type="presOf" srcId="{3ECE3A75-C97E-41C8-9754-E501490F1DD4}" destId="{47D450E5-74F8-4A8E-907A-B4EE5594B5EC}" srcOrd="1" destOrd="0" presId="urn:microsoft.com/office/officeart/2005/8/layout/pyramid1"/>
    <dgm:cxn modelId="{CC7B4236-C1F1-4A98-9D2A-D24E26CDE168}" type="presOf" srcId="{1D769345-8C48-44EF-9FB0-8FE87C72AE80}" destId="{CB0565E9-106A-499D-9BDB-5AEB8ABA924E}" srcOrd="1" destOrd="0" presId="urn:microsoft.com/office/officeart/2005/8/layout/pyramid1"/>
    <dgm:cxn modelId="{7ED15F38-83F9-4A45-8205-878B2046CCA0}" srcId="{1953F6DB-FD6E-4B9F-A42D-C87D3E28B41E}" destId="{27C95EF5-4B0B-49C6-A01E-CC1D8DE70472}" srcOrd="0" destOrd="0" parTransId="{5650D900-BEE4-46FC-BDC7-95A87ABF5FFF}" sibTransId="{BD5E71EE-49AD-4331-A354-52A79CA5E774}"/>
    <dgm:cxn modelId="{C5781D45-1981-4A57-A666-5F0B34CC93D3}" type="presOf" srcId="{1D769345-8C48-44EF-9FB0-8FE87C72AE80}" destId="{C27B0F0B-0D56-4260-953F-8276D9E5CD33}" srcOrd="0" destOrd="0" presId="urn:microsoft.com/office/officeart/2005/8/layout/pyramid1"/>
    <dgm:cxn modelId="{891CF14B-363F-48F6-B492-B1D608D033F6}" type="presOf" srcId="{0B76B697-9BDD-43C7-A861-90FBDB911527}" destId="{AE24B4AF-3183-4C95-9A94-FAFA94D12C25}" srcOrd="0" destOrd="0" presId="urn:microsoft.com/office/officeart/2005/8/layout/pyramid1"/>
    <dgm:cxn modelId="{68132E6D-C13C-4FC6-ADEF-624AD7E9A83B}" type="presOf" srcId="{193891CF-6400-48FA-B6D5-2FCA1A5C4731}" destId="{560A271C-0284-447D-9EAE-38FA513967B3}" srcOrd="1" destOrd="0" presId="urn:microsoft.com/office/officeart/2005/8/layout/pyramid1"/>
    <dgm:cxn modelId="{DF7EA66D-6D9A-4249-83F9-594788525D84}" type="presOf" srcId="{0B76B697-9BDD-43C7-A861-90FBDB911527}" destId="{5CFDB8CD-400E-42E0-8484-C744B28610D0}" srcOrd="1" destOrd="0" presId="urn:microsoft.com/office/officeart/2005/8/layout/pyramid1"/>
    <dgm:cxn modelId="{CC53C24E-87D0-4D2E-A2CF-0880D0E608DA}" srcId="{1953F6DB-FD6E-4B9F-A42D-C87D3E28B41E}" destId="{0B76B697-9BDD-43C7-A861-90FBDB911527}" srcOrd="1" destOrd="0" parTransId="{9279737E-F7A2-4659-BB78-4A8ED842CB57}" sibTransId="{74992C8F-1AB4-4367-9B6F-83FF8309B3FC}"/>
    <dgm:cxn modelId="{866CF078-9F35-45EF-B468-D4F9C4442709}" type="presOf" srcId="{193891CF-6400-48FA-B6D5-2FCA1A5C4731}" destId="{1AFCC0BB-3567-41B1-933A-DF8A746A6B6E}" srcOrd="0" destOrd="0" presId="urn:microsoft.com/office/officeart/2005/8/layout/pyramid1"/>
    <dgm:cxn modelId="{B805CE7B-BC45-4DCA-ADBB-4F960EFAB149}" type="presOf" srcId="{0777C042-5B55-45B1-ACB5-765449BFD4E1}" destId="{85DD5239-191A-42A4-A02B-A58855470ABE}" srcOrd="0" destOrd="0" presId="urn:microsoft.com/office/officeart/2005/8/layout/pyramid1"/>
    <dgm:cxn modelId="{5A217983-73E7-4E87-B019-8C13F2E8C0E3}" type="presOf" srcId="{0777C042-5B55-45B1-ACB5-765449BFD4E1}" destId="{CC8D2C21-77E7-4E80-B132-A0AC52A6AFE5}" srcOrd="1" destOrd="0" presId="urn:microsoft.com/office/officeart/2005/8/layout/pyramid1"/>
    <dgm:cxn modelId="{DD34C484-B671-4195-8262-DD4CFE1222CF}" type="presOf" srcId="{27C95EF5-4B0B-49C6-A01E-CC1D8DE70472}" destId="{29F1F413-67AD-4EC1-AF3F-BF3EA806F180}" srcOrd="1" destOrd="0" presId="urn:microsoft.com/office/officeart/2005/8/layout/pyramid1"/>
    <dgm:cxn modelId="{34D4FB87-D65D-44C0-A3F2-8585BA7040A1}" type="presOf" srcId="{27C95EF5-4B0B-49C6-A01E-CC1D8DE70472}" destId="{9571280E-7AF0-4FA9-BACF-EE43432950EF}" srcOrd="0" destOrd="0" presId="urn:microsoft.com/office/officeart/2005/8/layout/pyramid1"/>
    <dgm:cxn modelId="{6CA1DE8F-9814-495E-A119-535E9F80E3EE}" srcId="{1953F6DB-FD6E-4B9F-A42D-C87D3E28B41E}" destId="{0777C042-5B55-45B1-ACB5-765449BFD4E1}" srcOrd="6" destOrd="0" parTransId="{0F61EA14-48A0-4612-B0AC-05479C222209}" sibTransId="{144B4538-459E-4350-81B7-299B2B204BAD}"/>
    <dgm:cxn modelId="{8130829D-F55E-4542-A2C9-32903A395C9C}" srcId="{1953F6DB-FD6E-4B9F-A42D-C87D3E28B41E}" destId="{3ECE3A75-C97E-41C8-9754-E501490F1DD4}" srcOrd="4" destOrd="0" parTransId="{BAD3F0E2-F233-4180-A099-CF813593947B}" sibTransId="{45813B07-3425-48D1-A567-6633ED9125B3}"/>
    <dgm:cxn modelId="{7593FBA2-21DA-40FC-BE1D-251246C721FB}" type="presOf" srcId="{957C766F-D706-4B0B-92B5-6054CA6281DB}" destId="{36F4E1AA-598B-4A00-A386-8EF2F1C44820}" srcOrd="0" destOrd="0" presId="urn:microsoft.com/office/officeart/2005/8/layout/pyramid1"/>
    <dgm:cxn modelId="{39BAF0A3-4CB1-4F05-9DD2-286E988EF68C}" type="presOf" srcId="{1953F6DB-FD6E-4B9F-A42D-C87D3E28B41E}" destId="{3191F306-FEDC-4913-B546-F07495A7A0BE}" srcOrd="0" destOrd="0" presId="urn:microsoft.com/office/officeart/2005/8/layout/pyramid1"/>
    <dgm:cxn modelId="{37B236BF-A84D-428D-BB78-807163BF1F73}" type="presOf" srcId="{3ECE3A75-C97E-41C8-9754-E501490F1DD4}" destId="{E1D25E5C-E19F-4FED-89B9-800DC3590649}" srcOrd="0" destOrd="0" presId="urn:microsoft.com/office/officeart/2005/8/layout/pyramid1"/>
    <dgm:cxn modelId="{967561D7-4910-47E8-9EBB-DE885A1F232A}" srcId="{1953F6DB-FD6E-4B9F-A42D-C87D3E28B41E}" destId="{1D769345-8C48-44EF-9FB0-8FE87C72AE80}" srcOrd="3" destOrd="0" parTransId="{ABFB7D76-4988-4079-8D4E-9FD499D6B2C8}" sibTransId="{3A7683B1-AC0A-4D44-930B-ED001244F74E}"/>
    <dgm:cxn modelId="{9F1C7FEE-DB7A-424D-B04D-4C2F47A19884}" srcId="{1953F6DB-FD6E-4B9F-A42D-C87D3E28B41E}" destId="{957C766F-D706-4B0B-92B5-6054CA6281DB}" srcOrd="5" destOrd="0" parTransId="{115500A2-D7E0-4880-BF96-3E0937C0E9AA}" sibTransId="{6068DF6B-7FD7-40C1-9D38-B9495094DD54}"/>
    <dgm:cxn modelId="{218972FF-ECBC-44AF-9DA5-7819487DBA88}" srcId="{1953F6DB-FD6E-4B9F-A42D-C87D3E28B41E}" destId="{193891CF-6400-48FA-B6D5-2FCA1A5C4731}" srcOrd="2" destOrd="0" parTransId="{6B90C513-2E3D-4742-81C6-BE9B5F1B3C67}" sibTransId="{4187A77A-6A1C-4759-B283-E63A285CE164}"/>
    <dgm:cxn modelId="{F4BEE25F-8C5F-48CF-A233-70D13B217C38}" type="presParOf" srcId="{3191F306-FEDC-4913-B546-F07495A7A0BE}" destId="{8832972B-BD6E-44C7-A30A-241917A19EED}" srcOrd="0" destOrd="0" presId="urn:microsoft.com/office/officeart/2005/8/layout/pyramid1"/>
    <dgm:cxn modelId="{694A1356-A967-473E-9F4C-F6F89E4D2653}" type="presParOf" srcId="{8832972B-BD6E-44C7-A30A-241917A19EED}" destId="{9571280E-7AF0-4FA9-BACF-EE43432950EF}" srcOrd="0" destOrd="0" presId="urn:microsoft.com/office/officeart/2005/8/layout/pyramid1"/>
    <dgm:cxn modelId="{7E76B64F-0EB2-4ADF-AEC7-76B9E2CEA82A}" type="presParOf" srcId="{8832972B-BD6E-44C7-A30A-241917A19EED}" destId="{29F1F413-67AD-4EC1-AF3F-BF3EA806F180}" srcOrd="1" destOrd="0" presId="urn:microsoft.com/office/officeart/2005/8/layout/pyramid1"/>
    <dgm:cxn modelId="{3D5E1A4D-3BDF-4C2D-A61B-BFFA2436EB2B}" type="presParOf" srcId="{3191F306-FEDC-4913-B546-F07495A7A0BE}" destId="{D722C1EE-FC11-4EDF-92E2-65C989355026}" srcOrd="1" destOrd="0" presId="urn:microsoft.com/office/officeart/2005/8/layout/pyramid1"/>
    <dgm:cxn modelId="{CC8EE438-5976-47CC-90EE-37B12B790EF2}" type="presParOf" srcId="{D722C1EE-FC11-4EDF-92E2-65C989355026}" destId="{AE24B4AF-3183-4C95-9A94-FAFA94D12C25}" srcOrd="0" destOrd="0" presId="urn:microsoft.com/office/officeart/2005/8/layout/pyramid1"/>
    <dgm:cxn modelId="{D3EFCA2F-8FE7-4CC7-A57F-DE93FC3A81D5}" type="presParOf" srcId="{D722C1EE-FC11-4EDF-92E2-65C989355026}" destId="{5CFDB8CD-400E-42E0-8484-C744B28610D0}" srcOrd="1" destOrd="0" presId="urn:microsoft.com/office/officeart/2005/8/layout/pyramid1"/>
    <dgm:cxn modelId="{966F9375-42CD-4BE3-8F68-1704CE6F02D9}" type="presParOf" srcId="{3191F306-FEDC-4913-B546-F07495A7A0BE}" destId="{F871864B-6F36-4852-83AB-9FED8AB6F917}" srcOrd="2" destOrd="0" presId="urn:microsoft.com/office/officeart/2005/8/layout/pyramid1"/>
    <dgm:cxn modelId="{ADA1F3C3-302C-435F-93F1-9B066D3A4988}" type="presParOf" srcId="{F871864B-6F36-4852-83AB-9FED8AB6F917}" destId="{1AFCC0BB-3567-41B1-933A-DF8A746A6B6E}" srcOrd="0" destOrd="0" presId="urn:microsoft.com/office/officeart/2005/8/layout/pyramid1"/>
    <dgm:cxn modelId="{559A5720-058B-4F74-BD9A-40AFFF29AD48}" type="presParOf" srcId="{F871864B-6F36-4852-83AB-9FED8AB6F917}" destId="{560A271C-0284-447D-9EAE-38FA513967B3}" srcOrd="1" destOrd="0" presId="urn:microsoft.com/office/officeart/2005/8/layout/pyramid1"/>
    <dgm:cxn modelId="{393CD9D7-63F9-4975-AF04-9A6904CA990B}" type="presParOf" srcId="{3191F306-FEDC-4913-B546-F07495A7A0BE}" destId="{97653A3A-A587-403F-AE88-CB72E0EECB8A}" srcOrd="3" destOrd="0" presId="urn:microsoft.com/office/officeart/2005/8/layout/pyramid1"/>
    <dgm:cxn modelId="{6841231C-41F7-4CCA-8263-C7754F7B8491}" type="presParOf" srcId="{97653A3A-A587-403F-AE88-CB72E0EECB8A}" destId="{C27B0F0B-0D56-4260-953F-8276D9E5CD33}" srcOrd="0" destOrd="0" presId="urn:microsoft.com/office/officeart/2005/8/layout/pyramid1"/>
    <dgm:cxn modelId="{19FBA7A4-83C6-4EF5-9E7E-EA77020CEE58}" type="presParOf" srcId="{97653A3A-A587-403F-AE88-CB72E0EECB8A}" destId="{CB0565E9-106A-499D-9BDB-5AEB8ABA924E}" srcOrd="1" destOrd="0" presId="urn:microsoft.com/office/officeart/2005/8/layout/pyramid1"/>
    <dgm:cxn modelId="{939A932A-4D7C-41D8-B8ED-8B14D5AA3243}" type="presParOf" srcId="{3191F306-FEDC-4913-B546-F07495A7A0BE}" destId="{50592F79-AC70-495A-9D66-616E5BB1E1EA}" srcOrd="4" destOrd="0" presId="urn:microsoft.com/office/officeart/2005/8/layout/pyramid1"/>
    <dgm:cxn modelId="{EA45C85B-01B1-43C6-9619-AC3CE8D66F8D}" type="presParOf" srcId="{50592F79-AC70-495A-9D66-616E5BB1E1EA}" destId="{E1D25E5C-E19F-4FED-89B9-800DC3590649}" srcOrd="0" destOrd="0" presId="urn:microsoft.com/office/officeart/2005/8/layout/pyramid1"/>
    <dgm:cxn modelId="{DC3C31EE-F984-4879-A336-240F24CA1961}" type="presParOf" srcId="{50592F79-AC70-495A-9D66-616E5BB1E1EA}" destId="{47D450E5-74F8-4A8E-907A-B4EE5594B5EC}" srcOrd="1" destOrd="0" presId="urn:microsoft.com/office/officeart/2005/8/layout/pyramid1"/>
    <dgm:cxn modelId="{D6912683-C42B-4636-9978-8D4087E070BC}" type="presParOf" srcId="{3191F306-FEDC-4913-B546-F07495A7A0BE}" destId="{9F05887E-C3B3-415F-973F-3CABB5BF3B8B}" srcOrd="5" destOrd="0" presId="urn:microsoft.com/office/officeart/2005/8/layout/pyramid1"/>
    <dgm:cxn modelId="{E68BE18C-88ED-47C6-A6E8-192A48ABD267}" type="presParOf" srcId="{9F05887E-C3B3-415F-973F-3CABB5BF3B8B}" destId="{36F4E1AA-598B-4A00-A386-8EF2F1C44820}" srcOrd="0" destOrd="0" presId="urn:microsoft.com/office/officeart/2005/8/layout/pyramid1"/>
    <dgm:cxn modelId="{22BB2FBE-45D3-48C8-A852-E10874FC6663}" type="presParOf" srcId="{9F05887E-C3B3-415F-973F-3CABB5BF3B8B}" destId="{F483C271-6CE5-47BF-B28D-D37B9364B051}" srcOrd="1" destOrd="0" presId="urn:microsoft.com/office/officeart/2005/8/layout/pyramid1"/>
    <dgm:cxn modelId="{8538C44F-ECC2-4107-99F9-A0B4A7F75CDE}" type="presParOf" srcId="{3191F306-FEDC-4913-B546-F07495A7A0BE}" destId="{C9EB6566-10F1-4506-85FF-9F7A6AFAF45B}" srcOrd="6" destOrd="0" presId="urn:microsoft.com/office/officeart/2005/8/layout/pyramid1"/>
    <dgm:cxn modelId="{B696EF45-BD39-464A-AA11-89B70E6B63C0}" type="presParOf" srcId="{C9EB6566-10F1-4506-85FF-9F7A6AFAF45B}" destId="{85DD5239-191A-42A4-A02B-A58855470ABE}" srcOrd="0" destOrd="0" presId="urn:microsoft.com/office/officeart/2005/8/layout/pyramid1"/>
    <dgm:cxn modelId="{2CDF61B6-59B3-4EF9-B9B2-971F3C4FDF15}" type="presParOf" srcId="{C9EB6566-10F1-4506-85FF-9F7A6AFAF45B}" destId="{CC8D2C21-77E7-4E80-B132-A0AC52A6AFE5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1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571280E-7AF0-4FA9-BACF-EE43432950EF}">
      <dsp:nvSpPr>
        <dsp:cNvPr id="0" name=""/>
        <dsp:cNvSpPr/>
      </dsp:nvSpPr>
      <dsp:spPr>
        <a:xfrm>
          <a:off x="2736444" y="0"/>
          <a:ext cx="912148" cy="851136"/>
        </a:xfrm>
        <a:prstGeom prst="trapezoid">
          <a:avLst>
            <a:gd name="adj" fmla="val 53584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 dirty="0"/>
        </a:p>
      </dsp:txBody>
      <dsp:txXfrm>
        <a:off x="2736444" y="0"/>
        <a:ext cx="912148" cy="851136"/>
      </dsp:txXfrm>
    </dsp:sp>
    <dsp:sp modelId="{AE24B4AF-3183-4C95-9A94-FAFA94D12C25}">
      <dsp:nvSpPr>
        <dsp:cNvPr id="0" name=""/>
        <dsp:cNvSpPr/>
      </dsp:nvSpPr>
      <dsp:spPr>
        <a:xfrm>
          <a:off x="2280370" y="851136"/>
          <a:ext cx="1824296" cy="851136"/>
        </a:xfrm>
        <a:prstGeom prst="trapezoid">
          <a:avLst>
            <a:gd name="adj" fmla="val 53584"/>
          </a:avLst>
        </a:prstGeom>
        <a:gradFill rotWithShape="0">
          <a:gsLst>
            <a:gs pos="0">
              <a:schemeClr val="accent2">
                <a:hueOff val="-445973"/>
                <a:satOff val="10628"/>
                <a:lumOff val="-813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445973"/>
                <a:satOff val="10628"/>
                <a:lumOff val="-813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445973"/>
                <a:satOff val="10628"/>
                <a:lumOff val="-813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Register</a:t>
          </a:r>
        </a:p>
      </dsp:txBody>
      <dsp:txXfrm>
        <a:off x="2599621" y="851136"/>
        <a:ext cx="1185792" cy="851136"/>
      </dsp:txXfrm>
    </dsp:sp>
    <dsp:sp modelId="{1AFCC0BB-3567-41B1-933A-DF8A746A6B6E}">
      <dsp:nvSpPr>
        <dsp:cNvPr id="0" name=""/>
        <dsp:cNvSpPr/>
      </dsp:nvSpPr>
      <dsp:spPr>
        <a:xfrm>
          <a:off x="1824296" y="1702272"/>
          <a:ext cx="2736444" cy="851136"/>
        </a:xfrm>
        <a:prstGeom prst="trapezoid">
          <a:avLst>
            <a:gd name="adj" fmla="val 53584"/>
          </a:avLst>
        </a:prstGeom>
        <a:gradFill rotWithShape="0">
          <a:gsLst>
            <a:gs pos="0">
              <a:schemeClr val="accent2">
                <a:hueOff val="-891946"/>
                <a:satOff val="21256"/>
                <a:lumOff val="-1627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891946"/>
                <a:satOff val="21256"/>
                <a:lumOff val="-1627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891946"/>
                <a:satOff val="21256"/>
                <a:lumOff val="-1627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Cache Memory</a:t>
          </a:r>
        </a:p>
      </dsp:txBody>
      <dsp:txXfrm>
        <a:off x="2303173" y="1702272"/>
        <a:ext cx="1778688" cy="851136"/>
      </dsp:txXfrm>
    </dsp:sp>
    <dsp:sp modelId="{C27B0F0B-0D56-4260-953F-8276D9E5CD33}">
      <dsp:nvSpPr>
        <dsp:cNvPr id="0" name=""/>
        <dsp:cNvSpPr/>
      </dsp:nvSpPr>
      <dsp:spPr>
        <a:xfrm>
          <a:off x="1368222" y="2553409"/>
          <a:ext cx="3648592" cy="851136"/>
        </a:xfrm>
        <a:prstGeom prst="trapezoid">
          <a:avLst>
            <a:gd name="adj" fmla="val 53584"/>
          </a:avLst>
        </a:prstGeom>
        <a:gradFill rotWithShape="0">
          <a:gsLst>
            <a:gs pos="0">
              <a:schemeClr val="accent2">
                <a:hueOff val="-1337918"/>
                <a:satOff val="31884"/>
                <a:lumOff val="-2441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1337918"/>
                <a:satOff val="31884"/>
                <a:lumOff val="-2441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1337918"/>
                <a:satOff val="31884"/>
                <a:lumOff val="-2441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Main Memory</a:t>
          </a:r>
        </a:p>
      </dsp:txBody>
      <dsp:txXfrm>
        <a:off x="2006725" y="2553409"/>
        <a:ext cx="2371584" cy="851136"/>
      </dsp:txXfrm>
    </dsp:sp>
    <dsp:sp modelId="{E1D25E5C-E19F-4FED-89B9-800DC3590649}">
      <dsp:nvSpPr>
        <dsp:cNvPr id="0" name=""/>
        <dsp:cNvSpPr/>
      </dsp:nvSpPr>
      <dsp:spPr>
        <a:xfrm>
          <a:off x="912148" y="3404545"/>
          <a:ext cx="4560740" cy="851136"/>
        </a:xfrm>
        <a:prstGeom prst="trapezoid">
          <a:avLst>
            <a:gd name="adj" fmla="val 53584"/>
          </a:avLst>
        </a:prstGeom>
        <a:gradFill rotWithShape="0">
          <a:gsLst>
            <a:gs pos="0">
              <a:schemeClr val="accent2">
                <a:hueOff val="-1783891"/>
                <a:satOff val="42512"/>
                <a:lumOff val="-3254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1783891"/>
                <a:satOff val="42512"/>
                <a:lumOff val="-3254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1783891"/>
                <a:satOff val="42512"/>
                <a:lumOff val="-3254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USB/Flash Memory</a:t>
          </a:r>
        </a:p>
      </dsp:txBody>
      <dsp:txXfrm>
        <a:off x="1710277" y="3404545"/>
        <a:ext cx="2964481" cy="851136"/>
      </dsp:txXfrm>
    </dsp:sp>
    <dsp:sp modelId="{36F4E1AA-598B-4A00-A386-8EF2F1C44820}">
      <dsp:nvSpPr>
        <dsp:cNvPr id="0" name=""/>
        <dsp:cNvSpPr/>
      </dsp:nvSpPr>
      <dsp:spPr>
        <a:xfrm>
          <a:off x="456074" y="4255682"/>
          <a:ext cx="5472888" cy="851136"/>
        </a:xfrm>
        <a:prstGeom prst="trapezoid">
          <a:avLst>
            <a:gd name="adj" fmla="val 53584"/>
          </a:avLst>
        </a:prstGeom>
        <a:gradFill rotWithShape="0">
          <a:gsLst>
            <a:gs pos="0">
              <a:schemeClr val="accent2">
                <a:hueOff val="-2229864"/>
                <a:satOff val="53140"/>
                <a:lumOff val="-4068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2229864"/>
                <a:satOff val="53140"/>
                <a:lumOff val="-4068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2229864"/>
                <a:satOff val="53140"/>
                <a:lumOff val="-4068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Magnetic</a:t>
          </a:r>
          <a:r>
            <a:rPr lang="en-US" sz="2500" kern="1200" baseline="0" dirty="0"/>
            <a:t> Disk/ Hard Disk</a:t>
          </a:r>
          <a:endParaRPr lang="en-US" sz="2500" kern="1200" dirty="0"/>
        </a:p>
      </dsp:txBody>
      <dsp:txXfrm>
        <a:off x="1413829" y="4255682"/>
        <a:ext cx="3557377" cy="851136"/>
      </dsp:txXfrm>
    </dsp:sp>
    <dsp:sp modelId="{85DD5239-191A-42A4-A02B-A58855470ABE}">
      <dsp:nvSpPr>
        <dsp:cNvPr id="0" name=""/>
        <dsp:cNvSpPr/>
      </dsp:nvSpPr>
      <dsp:spPr>
        <a:xfrm>
          <a:off x="0" y="5106818"/>
          <a:ext cx="6385036" cy="851136"/>
        </a:xfrm>
        <a:prstGeom prst="trapezoid">
          <a:avLst>
            <a:gd name="adj" fmla="val 53584"/>
          </a:avLst>
        </a:prstGeom>
        <a:gradFill rotWithShape="0">
          <a:gsLst>
            <a:gs pos="0">
              <a:schemeClr val="accent2">
                <a:hueOff val="-2675836"/>
                <a:satOff val="63768"/>
                <a:lumOff val="-4882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2675836"/>
                <a:satOff val="63768"/>
                <a:lumOff val="-4882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2675836"/>
                <a:satOff val="63768"/>
                <a:lumOff val="-4882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Magnetic</a:t>
          </a:r>
          <a:r>
            <a:rPr lang="en-US" sz="2500" kern="1200" baseline="0" dirty="0"/>
            <a:t> Tapes / Tape Drives</a:t>
          </a:r>
          <a:endParaRPr lang="en-US" sz="2500" kern="1200" dirty="0"/>
        </a:p>
      </dsp:txBody>
      <dsp:txXfrm>
        <a:off x="1117381" y="5106818"/>
        <a:ext cx="4150273" cy="85113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571280E-7AF0-4FA9-BACF-EE43432950EF}">
      <dsp:nvSpPr>
        <dsp:cNvPr id="0" name=""/>
        <dsp:cNvSpPr/>
      </dsp:nvSpPr>
      <dsp:spPr>
        <a:xfrm>
          <a:off x="2256336" y="0"/>
          <a:ext cx="752112" cy="701554"/>
        </a:xfrm>
        <a:prstGeom prst="trapezoid">
          <a:avLst>
            <a:gd name="adj" fmla="val 53603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 dirty="0"/>
        </a:p>
      </dsp:txBody>
      <dsp:txXfrm>
        <a:off x="2256336" y="0"/>
        <a:ext cx="752112" cy="701554"/>
      </dsp:txXfrm>
    </dsp:sp>
    <dsp:sp modelId="{AE24B4AF-3183-4C95-9A94-FAFA94D12C25}">
      <dsp:nvSpPr>
        <dsp:cNvPr id="0" name=""/>
        <dsp:cNvSpPr/>
      </dsp:nvSpPr>
      <dsp:spPr>
        <a:xfrm>
          <a:off x="1880280" y="701554"/>
          <a:ext cx="1504224" cy="701554"/>
        </a:xfrm>
        <a:prstGeom prst="trapezoid">
          <a:avLst>
            <a:gd name="adj" fmla="val 53603"/>
          </a:avLst>
        </a:prstGeom>
        <a:gradFill rotWithShape="0">
          <a:gsLst>
            <a:gs pos="0">
              <a:schemeClr val="accent2">
                <a:hueOff val="-445973"/>
                <a:satOff val="10628"/>
                <a:lumOff val="-813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445973"/>
                <a:satOff val="10628"/>
                <a:lumOff val="-813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445973"/>
                <a:satOff val="10628"/>
                <a:lumOff val="-813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Register</a:t>
          </a:r>
        </a:p>
      </dsp:txBody>
      <dsp:txXfrm>
        <a:off x="2143519" y="701554"/>
        <a:ext cx="977745" cy="701554"/>
      </dsp:txXfrm>
    </dsp:sp>
    <dsp:sp modelId="{1AFCC0BB-3567-41B1-933A-DF8A746A6B6E}">
      <dsp:nvSpPr>
        <dsp:cNvPr id="0" name=""/>
        <dsp:cNvSpPr/>
      </dsp:nvSpPr>
      <dsp:spPr>
        <a:xfrm>
          <a:off x="1504224" y="1403109"/>
          <a:ext cx="2256336" cy="701554"/>
        </a:xfrm>
        <a:prstGeom prst="trapezoid">
          <a:avLst>
            <a:gd name="adj" fmla="val 53603"/>
          </a:avLst>
        </a:prstGeom>
        <a:gradFill rotWithShape="0">
          <a:gsLst>
            <a:gs pos="0">
              <a:schemeClr val="accent2">
                <a:hueOff val="-891946"/>
                <a:satOff val="21256"/>
                <a:lumOff val="-1627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891946"/>
                <a:satOff val="21256"/>
                <a:lumOff val="-1627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891946"/>
                <a:satOff val="21256"/>
                <a:lumOff val="-1627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Cache Memory</a:t>
          </a:r>
        </a:p>
      </dsp:txBody>
      <dsp:txXfrm>
        <a:off x="1899083" y="1403109"/>
        <a:ext cx="1466618" cy="701554"/>
      </dsp:txXfrm>
    </dsp:sp>
    <dsp:sp modelId="{C27B0F0B-0D56-4260-953F-8276D9E5CD33}">
      <dsp:nvSpPr>
        <dsp:cNvPr id="0" name=""/>
        <dsp:cNvSpPr/>
      </dsp:nvSpPr>
      <dsp:spPr>
        <a:xfrm>
          <a:off x="1128168" y="2104664"/>
          <a:ext cx="3008448" cy="701554"/>
        </a:xfrm>
        <a:prstGeom prst="trapezoid">
          <a:avLst>
            <a:gd name="adj" fmla="val 53603"/>
          </a:avLst>
        </a:prstGeom>
        <a:gradFill rotWithShape="0">
          <a:gsLst>
            <a:gs pos="0">
              <a:schemeClr val="accent2">
                <a:hueOff val="-1337918"/>
                <a:satOff val="31884"/>
                <a:lumOff val="-2441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1337918"/>
                <a:satOff val="31884"/>
                <a:lumOff val="-2441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1337918"/>
                <a:satOff val="31884"/>
                <a:lumOff val="-2441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Main Memory</a:t>
          </a:r>
        </a:p>
      </dsp:txBody>
      <dsp:txXfrm>
        <a:off x="1654646" y="2104664"/>
        <a:ext cx="1955491" cy="701554"/>
      </dsp:txXfrm>
    </dsp:sp>
    <dsp:sp modelId="{E1D25E5C-E19F-4FED-89B9-800DC3590649}">
      <dsp:nvSpPr>
        <dsp:cNvPr id="0" name=""/>
        <dsp:cNvSpPr/>
      </dsp:nvSpPr>
      <dsp:spPr>
        <a:xfrm>
          <a:off x="752112" y="2806219"/>
          <a:ext cx="3760560" cy="701554"/>
        </a:xfrm>
        <a:prstGeom prst="trapezoid">
          <a:avLst>
            <a:gd name="adj" fmla="val 53603"/>
          </a:avLst>
        </a:prstGeom>
        <a:gradFill rotWithShape="0">
          <a:gsLst>
            <a:gs pos="0">
              <a:schemeClr val="accent2">
                <a:hueOff val="-1783891"/>
                <a:satOff val="42512"/>
                <a:lumOff val="-3254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1783891"/>
                <a:satOff val="42512"/>
                <a:lumOff val="-3254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1783891"/>
                <a:satOff val="42512"/>
                <a:lumOff val="-3254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USB/Flash Memory</a:t>
          </a:r>
        </a:p>
      </dsp:txBody>
      <dsp:txXfrm>
        <a:off x="1410210" y="2806219"/>
        <a:ext cx="2444364" cy="701554"/>
      </dsp:txXfrm>
    </dsp:sp>
    <dsp:sp modelId="{36F4E1AA-598B-4A00-A386-8EF2F1C44820}">
      <dsp:nvSpPr>
        <dsp:cNvPr id="0" name=""/>
        <dsp:cNvSpPr/>
      </dsp:nvSpPr>
      <dsp:spPr>
        <a:xfrm>
          <a:off x="376056" y="3507774"/>
          <a:ext cx="4512672" cy="701554"/>
        </a:xfrm>
        <a:prstGeom prst="trapezoid">
          <a:avLst>
            <a:gd name="adj" fmla="val 53603"/>
          </a:avLst>
        </a:prstGeom>
        <a:gradFill rotWithShape="0">
          <a:gsLst>
            <a:gs pos="0">
              <a:schemeClr val="accent2">
                <a:hueOff val="-2229864"/>
                <a:satOff val="53140"/>
                <a:lumOff val="-4068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2229864"/>
                <a:satOff val="53140"/>
                <a:lumOff val="-4068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2229864"/>
                <a:satOff val="53140"/>
                <a:lumOff val="-4068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Magnetic</a:t>
          </a:r>
          <a:r>
            <a:rPr lang="en-US" sz="2100" kern="1200" baseline="0" dirty="0"/>
            <a:t> Disk/ Hard Disk</a:t>
          </a:r>
          <a:endParaRPr lang="en-US" sz="2100" kern="1200" dirty="0"/>
        </a:p>
      </dsp:txBody>
      <dsp:txXfrm>
        <a:off x="1165773" y="3507774"/>
        <a:ext cx="2933237" cy="701554"/>
      </dsp:txXfrm>
    </dsp:sp>
    <dsp:sp modelId="{85DD5239-191A-42A4-A02B-A58855470ABE}">
      <dsp:nvSpPr>
        <dsp:cNvPr id="0" name=""/>
        <dsp:cNvSpPr/>
      </dsp:nvSpPr>
      <dsp:spPr>
        <a:xfrm>
          <a:off x="0" y="4209329"/>
          <a:ext cx="5264785" cy="701554"/>
        </a:xfrm>
        <a:prstGeom prst="trapezoid">
          <a:avLst>
            <a:gd name="adj" fmla="val 53603"/>
          </a:avLst>
        </a:prstGeom>
        <a:gradFill rotWithShape="0">
          <a:gsLst>
            <a:gs pos="0">
              <a:schemeClr val="accent2">
                <a:hueOff val="-2675836"/>
                <a:satOff val="63768"/>
                <a:lumOff val="-4882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2675836"/>
                <a:satOff val="63768"/>
                <a:lumOff val="-4882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2675836"/>
                <a:satOff val="63768"/>
                <a:lumOff val="-4882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Magnetic</a:t>
          </a:r>
          <a:r>
            <a:rPr lang="en-US" sz="2100" kern="1200" baseline="0" dirty="0"/>
            <a:t> Tapes / Tape Drives</a:t>
          </a:r>
          <a:endParaRPr lang="en-US" sz="2100" kern="1200" dirty="0"/>
        </a:p>
      </dsp:txBody>
      <dsp:txXfrm>
        <a:off x="921337" y="4209329"/>
        <a:ext cx="3422110" cy="70155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F07771-3FAA-4D43-A059-9A7D838C2880}" type="datetimeFigureOut">
              <a:rPr lang="en-US" smtClean="0"/>
              <a:t>9/2/2024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B68C18-1BF1-F447-95ED-60EAAE35426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17592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support.microsoft.com/en-us/office/edit-your-school-presentation-44445997-6769-4d44-8b30-f9e3050adbfb?ui=en-us&amp;rs=en-us&amp;ad=us" TargetMode="Externa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EF6AE-149E-CEA7-AE00-D115EB23463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89987" y="884255"/>
            <a:ext cx="5148105" cy="2857510"/>
          </a:xfrm>
        </p:spPr>
        <p:txBody>
          <a:bodyPr anchor="b">
            <a:normAutofit/>
          </a:bodyPr>
          <a:lstStyle>
            <a:lvl1pPr algn="l">
              <a:lnSpc>
                <a:spcPct val="75000"/>
              </a:lnSpc>
              <a:defRPr sz="8000" b="1" cap="all" baseline="0"/>
            </a:lvl1pPr>
          </a:lstStyle>
          <a:p>
            <a:r>
              <a:rPr lang="en-US" dirty="0"/>
              <a:t>Add Title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2B5661-7CA8-2748-8523-AD0DFD354CC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08057" y="4552915"/>
            <a:ext cx="5030036" cy="365125"/>
          </a:xfrm>
        </p:spPr>
        <p:txBody>
          <a:bodyPr>
            <a:normAutofit/>
          </a:bodyPr>
          <a:lstStyle>
            <a:lvl1pPr marL="0" indent="0" algn="l">
              <a:buNone/>
              <a:defRPr sz="1600" b="1" cap="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Add Subtitle here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B04BD1D-781E-E27B-949C-49484EB0748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08057" y="4928790"/>
            <a:ext cx="5030036" cy="1502677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13" name="Straight Connector 12" title="Verticle Rule Line">
            <a:extLst>
              <a:ext uri="{FF2B5EF4-FFF2-40B4-BE49-F238E27FC236}">
                <a16:creationId xmlns:a16="http://schemas.microsoft.com/office/drawing/2014/main" id="{CE266693-B86C-0A7F-4122-5AFA5028696B}"/>
              </a:ext>
            </a:extLst>
          </p:cNvPr>
          <p:cNvCxnSpPr>
            <a:cxnSpLocks/>
          </p:cNvCxnSpPr>
          <p:nvPr userDrawn="1"/>
        </p:nvCxnSpPr>
        <p:spPr>
          <a:xfrm flipH="1">
            <a:off x="863268" y="4083933"/>
            <a:ext cx="1253208" cy="0"/>
          </a:xfrm>
          <a:prstGeom prst="line">
            <a:avLst/>
          </a:prstGeom>
          <a:ln w="76200">
            <a:solidFill>
              <a:schemeClr val="accent2">
                <a:alpha val="50196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FFF9B1CD-0F75-2582-F5BC-0027F62F807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08657" y="1064814"/>
            <a:ext cx="4884723" cy="5024485"/>
          </a:xfrm>
          <a:prstGeom prst="ellipse">
            <a:avLst/>
          </a:prstGeom>
          <a:ln w="9525"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to add picture </a:t>
            </a:r>
          </a:p>
        </p:txBody>
      </p:sp>
    </p:spTree>
    <p:extLst>
      <p:ext uri="{BB962C8B-B14F-4D97-AF65-F5344CB8AC3E}">
        <p14:creationId xmlns:p14="http://schemas.microsoft.com/office/powerpoint/2010/main" val="26549554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EF6AE-149E-CEA7-AE00-D115EB23463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67865" y="440766"/>
            <a:ext cx="10506386" cy="586583"/>
          </a:xfrm>
        </p:spPr>
        <p:txBody>
          <a:bodyPr anchor="b">
            <a:normAutofit/>
          </a:bodyPr>
          <a:lstStyle>
            <a:lvl1pPr algn="l">
              <a:lnSpc>
                <a:spcPct val="75000"/>
              </a:lnSpc>
              <a:defRPr sz="3200" b="1" cap="all" baseline="0"/>
            </a:lvl1pPr>
          </a:lstStyle>
          <a:p>
            <a:r>
              <a:rPr lang="en-US" dirty="0"/>
              <a:t>Add Title </a:t>
            </a:r>
          </a:p>
        </p:txBody>
      </p:sp>
      <p:cxnSp>
        <p:nvCxnSpPr>
          <p:cNvPr id="13" name="Straight Connector 12" title="Verticle Rule Line">
            <a:extLst>
              <a:ext uri="{FF2B5EF4-FFF2-40B4-BE49-F238E27FC236}">
                <a16:creationId xmlns:a16="http://schemas.microsoft.com/office/drawing/2014/main" id="{CE266693-B86C-0A7F-4122-5AFA5028696B}"/>
              </a:ext>
            </a:extLst>
          </p:cNvPr>
          <p:cNvCxnSpPr>
            <a:cxnSpLocks/>
          </p:cNvCxnSpPr>
          <p:nvPr userDrawn="1"/>
        </p:nvCxnSpPr>
        <p:spPr>
          <a:xfrm flipH="1">
            <a:off x="853219" y="1370880"/>
            <a:ext cx="1253208" cy="0"/>
          </a:xfrm>
          <a:prstGeom prst="line">
            <a:avLst/>
          </a:prstGeom>
          <a:ln w="76200">
            <a:solidFill>
              <a:schemeClr val="accent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CC2AD9E8-14E8-2D94-11D7-64806DB72E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67865" y="6183501"/>
            <a:ext cx="3161040" cy="365125"/>
          </a:xfrm>
        </p:spPr>
        <p:txBody>
          <a:bodyPr/>
          <a:lstStyle>
            <a:lvl1pPr algn="l">
              <a:defRPr sz="1000" cap="all" baseline="0"/>
            </a:lvl1pPr>
          </a:lstStyle>
          <a:p>
            <a:r>
              <a:rPr lang="en-US" dirty="0"/>
              <a:t>Add footer here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A722167-2F12-D034-503E-17517FE09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67469" y="6183501"/>
            <a:ext cx="2593316" cy="365125"/>
          </a:xfrm>
        </p:spPr>
        <p:txBody>
          <a:bodyPr lIns="0" tIns="0" rIns="0"/>
          <a:lstStyle>
            <a:lvl1pPr>
              <a:defRPr sz="1000" cap="all" baseline="0"/>
            </a:lvl1pPr>
          </a:lstStyle>
          <a:p>
            <a:r>
              <a:rPr lang="en-US" dirty="0"/>
              <a:t>Page 0</a:t>
            </a:r>
            <a:fld id="{F4D6F5BC-20F0-430F-85EA-3DE30F119EF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06B18601-29B7-CEC1-B476-E63FC26258C4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008647" y="1497208"/>
            <a:ext cx="8266112" cy="4541837"/>
          </a:xfrm>
        </p:spPr>
        <p:txBody>
          <a:bodyPr/>
          <a:lstStyle>
            <a:lvl1pPr marL="0" indent="0">
              <a:lnSpc>
                <a:spcPct val="150000"/>
              </a:lnSpc>
              <a:buNone/>
              <a:defRPr sz="32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35904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4F2E5F8C-6D58-8F32-B51F-0C3D8A3488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253739" y="0"/>
            <a:ext cx="7938261" cy="6858000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FEF6AE-149E-CEA7-AE00-D115EB23463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67865" y="440766"/>
            <a:ext cx="10506386" cy="586583"/>
          </a:xfrm>
        </p:spPr>
        <p:txBody>
          <a:bodyPr anchor="b">
            <a:normAutofit/>
          </a:bodyPr>
          <a:lstStyle>
            <a:lvl1pPr algn="l">
              <a:lnSpc>
                <a:spcPct val="75000"/>
              </a:lnSpc>
              <a:defRPr sz="3200" b="1" cap="all" baseline="0"/>
            </a:lvl1pPr>
          </a:lstStyle>
          <a:p>
            <a:r>
              <a:rPr lang="en-US" dirty="0"/>
              <a:t>Add Title 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B04BD1D-781E-E27B-949C-49484EB0748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7865" y="1665516"/>
            <a:ext cx="2492882" cy="3506871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E266693-B86C-0A7F-4122-5AFA502869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853219" y="1370880"/>
            <a:ext cx="1253208" cy="0"/>
          </a:xfrm>
          <a:prstGeom prst="line">
            <a:avLst/>
          </a:prstGeom>
          <a:ln w="76200">
            <a:solidFill>
              <a:schemeClr val="accent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78FDCB9-AEA4-F924-769F-D7879C1F8D8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22978" y="1532515"/>
            <a:ext cx="777240" cy="777240"/>
          </a:xfrm>
          <a:prstGeom prst="ellipse">
            <a:avLst/>
          </a:prstGeom>
          <a:solidFill>
            <a:schemeClr val="tx1"/>
          </a:solidFill>
        </p:spPr>
        <p:txBody>
          <a:bodyPr lIns="0" tIns="0" rIns="0" bIns="91440" anchor="ctr">
            <a:norm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3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1F1B55E6-D30C-94A2-74A3-7753E4C42B8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71376" y="1355087"/>
            <a:ext cx="5052635" cy="1132097"/>
          </a:xfrm>
        </p:spPr>
        <p:txBody>
          <a:bodyPr anchor="t">
            <a:normAutofit/>
          </a:bodyPr>
          <a:lstStyle>
            <a:lvl1pPr marL="0" indent="0">
              <a:lnSpc>
                <a:spcPct val="150000"/>
              </a:lnSpc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CF472EDF-4FA4-A513-0E98-D822B8C958C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22978" y="3030332"/>
            <a:ext cx="777240" cy="777240"/>
          </a:xfrm>
          <a:prstGeom prst="ellipse">
            <a:avLst/>
          </a:prstGeom>
          <a:solidFill>
            <a:schemeClr val="tx1"/>
          </a:solidFill>
        </p:spPr>
        <p:txBody>
          <a:bodyPr lIns="0" tIns="0" rIns="0" bIns="91440" anchor="ctr">
            <a:norm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3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21466440-7F75-D2E2-E6A5-0B6934E0C49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71375" y="2852903"/>
            <a:ext cx="5052635" cy="1132097"/>
          </a:xfrm>
        </p:spPr>
        <p:txBody>
          <a:bodyPr anchor="t">
            <a:normAutofit/>
          </a:bodyPr>
          <a:lstStyle>
            <a:lvl1pPr marL="0" indent="0">
              <a:lnSpc>
                <a:spcPct val="150000"/>
              </a:lnSpc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E67C585A-7EB8-F39C-0B1A-47CB38C4717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22978" y="4528149"/>
            <a:ext cx="777240" cy="777240"/>
          </a:xfrm>
          <a:prstGeom prst="ellipse">
            <a:avLst/>
          </a:prstGeom>
          <a:solidFill>
            <a:schemeClr val="tx1"/>
          </a:solidFill>
        </p:spPr>
        <p:txBody>
          <a:bodyPr lIns="0" tIns="0" rIns="0" bIns="91440" anchor="ctr">
            <a:norm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3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8F912DBC-B36A-7029-667C-F8439553300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171375" y="4350721"/>
            <a:ext cx="5052635" cy="1132097"/>
          </a:xfrm>
        </p:spPr>
        <p:txBody>
          <a:bodyPr anchor="t">
            <a:normAutofit/>
          </a:bodyPr>
          <a:lstStyle>
            <a:lvl1pPr marL="0" indent="0">
              <a:lnSpc>
                <a:spcPct val="150000"/>
              </a:lnSpc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CC2AD9E8-14E8-2D94-11D7-64806DB72E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67865" y="6183501"/>
            <a:ext cx="3161040" cy="365125"/>
          </a:xfrm>
        </p:spPr>
        <p:txBody>
          <a:bodyPr/>
          <a:lstStyle>
            <a:lvl1pPr algn="l">
              <a:defRPr sz="1000" cap="all" baseline="0"/>
            </a:lvl1pPr>
          </a:lstStyle>
          <a:p>
            <a:r>
              <a:rPr lang="en-US" dirty="0"/>
              <a:t>Add footer here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A722167-2F12-D034-503E-17517FE09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67469" y="6183501"/>
            <a:ext cx="2593316" cy="365125"/>
          </a:xfrm>
        </p:spPr>
        <p:txBody>
          <a:bodyPr lIns="0" tIns="0" rIns="0"/>
          <a:lstStyle>
            <a:lvl1pPr>
              <a:defRPr sz="1000" cap="all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Page 0</a:t>
            </a:r>
            <a:fld id="{F4D6F5BC-20F0-430F-85EA-3DE30F119E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02358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C8873926-7B78-3D8B-7329-EF50EAE684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152471" y="983016"/>
            <a:ext cx="7176252" cy="4806702"/>
            <a:chOff x="3843454" y="907788"/>
            <a:chExt cx="7789936" cy="5217752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E4085623-B323-15BB-984D-DDE69D4B9587}"/>
                </a:ext>
              </a:extLst>
            </p:cNvPr>
            <p:cNvSpPr/>
            <p:nvPr/>
          </p:nvSpPr>
          <p:spPr>
            <a:xfrm>
              <a:off x="3843454" y="3122988"/>
              <a:ext cx="3002552" cy="3002552"/>
            </a:xfrm>
            <a:prstGeom prst="ellipse">
              <a:avLst/>
            </a:prstGeom>
            <a:solidFill>
              <a:schemeClr val="accent2">
                <a:alpha val="50196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orbel" panose="020B0503020204020204" pitchFamily="34" charset="0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B6C7E221-8D2B-CBFC-68D6-839D5E0657F8}"/>
                </a:ext>
              </a:extLst>
            </p:cNvPr>
            <p:cNvSpPr/>
            <p:nvPr/>
          </p:nvSpPr>
          <p:spPr>
            <a:xfrm>
              <a:off x="8630838" y="907788"/>
              <a:ext cx="3002552" cy="3002552"/>
            </a:xfrm>
            <a:prstGeom prst="ellipse">
              <a:avLst/>
            </a:prstGeom>
            <a:solidFill>
              <a:schemeClr val="accent2">
                <a:alpha val="50196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orbel" panose="020B0503020204020204" pitchFamily="34" charset="0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775363E9-2831-22C4-5953-A85CCD374559}"/>
                </a:ext>
              </a:extLst>
            </p:cNvPr>
            <p:cNvSpPr/>
            <p:nvPr/>
          </p:nvSpPr>
          <p:spPr>
            <a:xfrm>
              <a:off x="6431113" y="2040522"/>
              <a:ext cx="2786092" cy="278609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orbel" panose="020B0503020204020204" pitchFamily="34" charset="0"/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2D9BC358-DA62-078E-A1CA-3210A4B84823}"/>
                </a:ext>
              </a:extLst>
            </p:cNvPr>
            <p:cNvSpPr/>
            <p:nvPr/>
          </p:nvSpPr>
          <p:spPr>
            <a:xfrm>
              <a:off x="6214653" y="1838034"/>
              <a:ext cx="3201728" cy="3201728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orbel" panose="020B0503020204020204" pitchFamily="34" charset="0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CFEF6AE-149E-CEA7-AE00-D115EB23463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67865" y="440766"/>
            <a:ext cx="10506386" cy="586583"/>
          </a:xfrm>
        </p:spPr>
        <p:txBody>
          <a:bodyPr anchor="b">
            <a:normAutofit/>
          </a:bodyPr>
          <a:lstStyle>
            <a:lvl1pPr algn="l">
              <a:lnSpc>
                <a:spcPct val="75000"/>
              </a:lnSpc>
              <a:defRPr sz="3200" b="1" cap="all" baseline="0"/>
            </a:lvl1pPr>
          </a:lstStyle>
          <a:p>
            <a:r>
              <a:rPr lang="en-US" dirty="0"/>
              <a:t>Add Title 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E266693-B86C-0A7F-4122-5AFA502869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853219" y="1370880"/>
            <a:ext cx="1253208" cy="0"/>
          </a:xfrm>
          <a:prstGeom prst="line">
            <a:avLst/>
          </a:prstGeom>
          <a:ln w="76200">
            <a:solidFill>
              <a:schemeClr val="accent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37AB175B-864E-BA0F-E983-C33054BB0D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67865" y="1665516"/>
            <a:ext cx="2492882" cy="3506871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B04BD1D-781E-E27B-949C-49484EB0748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445561" y="3838475"/>
            <a:ext cx="2146157" cy="984735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FDE2C736-388B-9EFD-81DA-A15F750F953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45561" y="4857546"/>
            <a:ext cx="2146157" cy="314841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600" b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F2E321BD-9A11-AE29-8459-9C200AF7977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33442" y="2753783"/>
            <a:ext cx="1984267" cy="948574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86DD92F1-24D0-50C9-4AB7-DC84EC5DEA9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43490" y="3702356"/>
            <a:ext cx="1984267" cy="317712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600" b="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0EFE4CF5-A2F0-8B32-3770-9CAA8D022A6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971447" y="1712736"/>
            <a:ext cx="1984267" cy="896066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D79E692B-5B0D-1A20-90E6-6E364FBB4ED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971447" y="2608801"/>
            <a:ext cx="1984267" cy="365125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600" b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CC2AD9E8-14E8-2D94-11D7-64806DB72E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67865" y="6183501"/>
            <a:ext cx="3161040" cy="365125"/>
          </a:xfrm>
        </p:spPr>
        <p:txBody>
          <a:bodyPr/>
          <a:lstStyle>
            <a:lvl1pPr algn="l">
              <a:defRPr sz="1000" cap="all" baseline="0"/>
            </a:lvl1pPr>
          </a:lstStyle>
          <a:p>
            <a:r>
              <a:rPr lang="en-US" dirty="0"/>
              <a:t>Add footer here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A722167-2F12-D034-503E-17517FE09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67469" y="6183501"/>
            <a:ext cx="2593316" cy="365125"/>
          </a:xfrm>
        </p:spPr>
        <p:txBody>
          <a:bodyPr lIns="0" tIns="0" rIns="0"/>
          <a:lstStyle>
            <a:lvl1pPr>
              <a:defRPr sz="1000" cap="all" baseline="0"/>
            </a:lvl1pPr>
          </a:lstStyle>
          <a:p>
            <a:r>
              <a:rPr lang="en-US" dirty="0"/>
              <a:t>Page 0</a:t>
            </a:r>
            <a:fld id="{F4D6F5BC-20F0-430F-85EA-3DE30F119E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97948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4F2E5F8C-6D58-8F32-B51F-0C3D8A3488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253739" y="0"/>
            <a:ext cx="7938261" cy="6858000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FEF6AE-149E-CEA7-AE00-D115EB23463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7817" y="269182"/>
            <a:ext cx="3362008" cy="1196426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3200" b="1" cap="all" baseline="0"/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B04BD1D-781E-E27B-949C-49484EB0748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7816" y="2100107"/>
            <a:ext cx="2899443" cy="3072280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E266693-B86C-0A7F-4122-5AFA502869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853219" y="1802953"/>
            <a:ext cx="1253208" cy="0"/>
          </a:xfrm>
          <a:prstGeom prst="line">
            <a:avLst/>
          </a:prstGeom>
          <a:ln w="76200">
            <a:solidFill>
              <a:schemeClr val="accent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BB38A35A-0479-9C12-5A6F-E459151CA6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93485" y="873373"/>
            <a:ext cx="1463040" cy="14630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A36BCCE0-8E96-CFD7-773F-6DD349533190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559245" y="1239133"/>
            <a:ext cx="731520" cy="73152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1F1B55E6-D30C-94A2-74A3-7753E4C42B8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06617" y="2504151"/>
            <a:ext cx="1636776" cy="821854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312D6E0-52A8-9730-81A1-85A486A1FB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502181" y="873373"/>
            <a:ext cx="1463040" cy="14630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Picture Placeholder 27">
            <a:extLst>
              <a:ext uri="{FF2B5EF4-FFF2-40B4-BE49-F238E27FC236}">
                <a16:creationId xmlns:a16="http://schemas.microsoft.com/office/drawing/2014/main" id="{DDE02828-F855-FC8F-BE08-3709165F9334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7867941" y="1239133"/>
            <a:ext cx="731520" cy="73152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B27154A6-5E2E-B227-1A26-0180BD37901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415313" y="2504151"/>
            <a:ext cx="1636776" cy="821854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05C45418-A5D9-CF6D-A126-CFC5822051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810877" y="873373"/>
            <a:ext cx="1463040" cy="14630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Picture Placeholder 27">
            <a:extLst>
              <a:ext uri="{FF2B5EF4-FFF2-40B4-BE49-F238E27FC236}">
                <a16:creationId xmlns:a16="http://schemas.microsoft.com/office/drawing/2014/main" id="{C9960172-8670-373D-A621-80693CE45A8F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10176637" y="1239133"/>
            <a:ext cx="731520" cy="73152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864550A4-3E55-BC7E-8E76-D618452D34E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724009" y="2504151"/>
            <a:ext cx="1636776" cy="821854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C3DC7D4-9A01-6517-BBA3-25985ED39F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93485" y="3507830"/>
            <a:ext cx="1463040" cy="14630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Picture Placeholder 27">
            <a:extLst>
              <a:ext uri="{FF2B5EF4-FFF2-40B4-BE49-F238E27FC236}">
                <a16:creationId xmlns:a16="http://schemas.microsoft.com/office/drawing/2014/main" id="{8B660B9C-1FDD-B66C-4771-6927C706C114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5559245" y="3895767"/>
            <a:ext cx="731520" cy="73152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5CEDB5D2-20DC-E42D-81A3-DD675DB5DAC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106617" y="5112564"/>
            <a:ext cx="1636776" cy="821854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6E0A5FF-B1AF-63A9-AB13-9C59EC05FD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502181" y="3507830"/>
            <a:ext cx="1463040" cy="14630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Picture Placeholder 27">
            <a:extLst>
              <a:ext uri="{FF2B5EF4-FFF2-40B4-BE49-F238E27FC236}">
                <a16:creationId xmlns:a16="http://schemas.microsoft.com/office/drawing/2014/main" id="{CE1131E2-6ABA-CCF9-F1A8-115DB733B6EE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7867941" y="3895767"/>
            <a:ext cx="731520" cy="73152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Text Placeholder 9">
            <a:extLst>
              <a:ext uri="{FF2B5EF4-FFF2-40B4-BE49-F238E27FC236}">
                <a16:creationId xmlns:a16="http://schemas.microsoft.com/office/drawing/2014/main" id="{11333C39-8C83-07F1-DB19-333B85C4D55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415313" y="5122612"/>
            <a:ext cx="1636776" cy="821854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B65DEC11-1F32-4EAC-3FA0-360A3FEBE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810877" y="3507830"/>
            <a:ext cx="1463040" cy="14630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Picture Placeholder 27">
            <a:extLst>
              <a:ext uri="{FF2B5EF4-FFF2-40B4-BE49-F238E27FC236}">
                <a16:creationId xmlns:a16="http://schemas.microsoft.com/office/drawing/2014/main" id="{ADD5603E-E24A-E9C5-D35F-A38DC46658F0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0176637" y="3895767"/>
            <a:ext cx="731520" cy="73152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E65FCE6B-F5AD-CA04-8BC6-D677E90648C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724009" y="5122612"/>
            <a:ext cx="1636776" cy="821854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CC2AD9E8-14E8-2D94-11D7-64806DB72E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67865" y="6183501"/>
            <a:ext cx="3161040" cy="365125"/>
          </a:xfrm>
        </p:spPr>
        <p:txBody>
          <a:bodyPr/>
          <a:lstStyle>
            <a:lvl1pPr algn="l">
              <a:defRPr sz="1000" cap="all" baseline="0"/>
            </a:lvl1pPr>
          </a:lstStyle>
          <a:p>
            <a:r>
              <a:rPr lang="en-US" dirty="0"/>
              <a:t>Add footer here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A722167-2F12-D034-503E-17517FE09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67469" y="6183501"/>
            <a:ext cx="2593316" cy="365125"/>
          </a:xfrm>
        </p:spPr>
        <p:txBody>
          <a:bodyPr lIns="0" tIns="0" rIns="0"/>
          <a:lstStyle>
            <a:lvl1pPr>
              <a:defRPr sz="1000" cap="all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Page 0</a:t>
            </a:r>
            <a:fld id="{F4D6F5BC-20F0-430F-85EA-3DE30F119E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31260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EF6AE-149E-CEA7-AE00-D115EB23463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67865" y="440766"/>
            <a:ext cx="10506386" cy="586583"/>
          </a:xfrm>
        </p:spPr>
        <p:txBody>
          <a:bodyPr anchor="b">
            <a:normAutofit/>
          </a:bodyPr>
          <a:lstStyle>
            <a:lvl1pPr algn="l">
              <a:lnSpc>
                <a:spcPct val="75000"/>
              </a:lnSpc>
              <a:defRPr sz="3200" b="1" cap="all" baseline="0"/>
            </a:lvl1pPr>
          </a:lstStyle>
          <a:p>
            <a:r>
              <a:rPr lang="en-US" dirty="0"/>
              <a:t>Add Title </a:t>
            </a:r>
          </a:p>
        </p:txBody>
      </p:sp>
      <p:cxnSp>
        <p:nvCxnSpPr>
          <p:cNvPr id="13" name="Straight Connector 12" descr="Verticle Rule Line" title="Verticle Rule Line">
            <a:extLst>
              <a:ext uri="{FF2B5EF4-FFF2-40B4-BE49-F238E27FC236}">
                <a16:creationId xmlns:a16="http://schemas.microsoft.com/office/drawing/2014/main" id="{CE266693-B86C-0A7F-4122-5AFA5028696B}"/>
              </a:ext>
            </a:extLst>
          </p:cNvPr>
          <p:cNvCxnSpPr>
            <a:cxnSpLocks/>
          </p:cNvCxnSpPr>
          <p:nvPr userDrawn="1"/>
        </p:nvCxnSpPr>
        <p:spPr>
          <a:xfrm flipH="1">
            <a:off x="853219" y="1370880"/>
            <a:ext cx="1253208" cy="0"/>
          </a:xfrm>
          <a:prstGeom prst="line">
            <a:avLst/>
          </a:prstGeom>
          <a:ln w="76200">
            <a:solidFill>
              <a:schemeClr val="accent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79171D-B8A1-3D4F-8F0C-145874B4BC9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008647" y="1497208"/>
            <a:ext cx="8266112" cy="2471891"/>
          </a:xfrm>
        </p:spPr>
        <p:txBody>
          <a:bodyPr/>
          <a:lstStyle>
            <a:lvl1pPr marL="0" indent="0">
              <a:lnSpc>
                <a:spcPct val="150000"/>
              </a:lnSpc>
              <a:buNone/>
              <a:defRPr sz="32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90BFEB1E-8991-0667-6BDA-AFC8E1A8196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008647" y="4270548"/>
            <a:ext cx="8265604" cy="1090244"/>
          </a:xfrm>
        </p:spPr>
        <p:txBody>
          <a:bodyPr lIns="137160" tIns="0" rIns="0" bIns="0" numCol="3" spcCol="640080">
            <a:normAutofit/>
          </a:bodyPr>
          <a:lstStyle>
            <a:lvl1pPr marL="182880" indent="-347472">
              <a:lnSpc>
                <a:spcPct val="150000"/>
              </a:lnSpc>
              <a:buFont typeface="Arial" panose="020B0604020202020204" pitchFamily="34" charset="0"/>
              <a:buChar char="•"/>
              <a:defRPr sz="16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CC2AD9E8-14E8-2D94-11D7-64806DB72E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67865" y="6183501"/>
            <a:ext cx="3161040" cy="365125"/>
          </a:xfrm>
        </p:spPr>
        <p:txBody>
          <a:bodyPr/>
          <a:lstStyle>
            <a:lvl1pPr algn="l">
              <a:defRPr sz="1000" cap="all" baseline="0"/>
            </a:lvl1pPr>
          </a:lstStyle>
          <a:p>
            <a:r>
              <a:rPr lang="en-US" dirty="0"/>
              <a:t>Add footer here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A722167-2F12-D034-503E-17517FE09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67469" y="6183501"/>
            <a:ext cx="2593316" cy="365125"/>
          </a:xfrm>
        </p:spPr>
        <p:txBody>
          <a:bodyPr lIns="0" tIns="0" rIns="0"/>
          <a:lstStyle>
            <a:lvl1pPr>
              <a:defRPr sz="1000" cap="all" baseline="0"/>
            </a:lvl1pPr>
          </a:lstStyle>
          <a:p>
            <a:r>
              <a:rPr lang="en-US" dirty="0"/>
              <a:t>Page 0</a:t>
            </a:r>
            <a:fld id="{F4D6F5BC-20F0-430F-85EA-3DE30F119E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43127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EF6AE-149E-CEA7-AE00-D115EB23463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67865" y="214692"/>
            <a:ext cx="3713700" cy="124598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3200" b="1" cap="all" baseline="0"/>
            </a:lvl1pPr>
          </a:lstStyle>
          <a:p>
            <a:r>
              <a:rPr lang="en-US" dirty="0"/>
              <a:t>Add Title  here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B04BD1D-781E-E27B-949C-49484EB0748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028743" y="2090054"/>
            <a:ext cx="8034492" cy="4093447"/>
          </a:xfrm>
        </p:spPr>
        <p:txBody>
          <a:bodyPr>
            <a:noAutofit/>
          </a:bodyPr>
          <a:lstStyle>
            <a:lvl1pPr marL="274320" indent="-274320">
              <a:lnSpc>
                <a:spcPct val="120000"/>
              </a:lnSpc>
              <a:spcBef>
                <a:spcPts val="3000"/>
              </a:spcBef>
              <a:buFont typeface="Arial" panose="020B0604020202020204" pitchFamily="34" charset="0"/>
              <a:buChar char="•"/>
              <a:defRPr sz="1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13" name="Straight Connector 12" title="Verticle Rule Line">
            <a:extLst>
              <a:ext uri="{FF2B5EF4-FFF2-40B4-BE49-F238E27FC236}">
                <a16:creationId xmlns:a16="http://schemas.microsoft.com/office/drawing/2014/main" id="{CE266693-B86C-0A7F-4122-5AFA5028696B}"/>
              </a:ext>
            </a:extLst>
          </p:cNvPr>
          <p:cNvCxnSpPr>
            <a:cxnSpLocks/>
          </p:cNvCxnSpPr>
          <p:nvPr userDrawn="1"/>
        </p:nvCxnSpPr>
        <p:spPr>
          <a:xfrm flipH="1">
            <a:off x="853219" y="1792905"/>
            <a:ext cx="1253208" cy="0"/>
          </a:xfrm>
          <a:prstGeom prst="line">
            <a:avLst/>
          </a:prstGeom>
          <a:ln w="76200">
            <a:solidFill>
              <a:schemeClr val="accent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CC2AD9E8-14E8-2D94-11D7-64806DB72E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67865" y="6183501"/>
            <a:ext cx="3161040" cy="365125"/>
          </a:xfrm>
        </p:spPr>
        <p:txBody>
          <a:bodyPr/>
          <a:lstStyle>
            <a:lvl1pPr algn="l">
              <a:defRPr sz="1000" cap="all" baseline="0"/>
            </a:lvl1pPr>
          </a:lstStyle>
          <a:p>
            <a:r>
              <a:rPr lang="en-US" dirty="0"/>
              <a:t>Add footer here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A722167-2F12-D034-503E-17517FE09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67469" y="6183501"/>
            <a:ext cx="2593316" cy="365125"/>
          </a:xfrm>
        </p:spPr>
        <p:txBody>
          <a:bodyPr lIns="0" tIns="0" rIns="0"/>
          <a:lstStyle>
            <a:lvl1pPr>
              <a:defRPr sz="1000" cap="all" baseline="0"/>
            </a:lvl1pPr>
          </a:lstStyle>
          <a:p>
            <a:r>
              <a:rPr lang="en-US" dirty="0"/>
              <a:t>Page 0</a:t>
            </a:r>
            <a:fld id="{F4D6F5BC-20F0-430F-85EA-3DE30F119E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60559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iz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EF6AE-149E-CEA7-AE00-D115EB23463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67865" y="214692"/>
            <a:ext cx="3713700" cy="124598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3200" b="1" cap="all" baseline="0"/>
            </a:lvl1pPr>
          </a:lstStyle>
          <a:p>
            <a:r>
              <a:rPr lang="en-US" dirty="0"/>
              <a:t>Add Title  here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B04BD1D-781E-E27B-949C-49484EB0748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56288" y="2059910"/>
            <a:ext cx="4072934" cy="1125419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3000"/>
              </a:spcBef>
              <a:buFont typeface="Arial" panose="020B0604020202020204" pitchFamily="34" charset="0"/>
              <a:buNone/>
              <a:defRPr sz="2400" u="sng">
                <a:solidFill>
                  <a:schemeClr val="accent3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3" name="Straight Connector 12" title="Verticle Rule Line">
            <a:extLst>
              <a:ext uri="{FF2B5EF4-FFF2-40B4-BE49-F238E27FC236}">
                <a16:creationId xmlns:a16="http://schemas.microsoft.com/office/drawing/2014/main" id="{CE266693-B86C-0A7F-4122-5AFA5028696B}"/>
              </a:ext>
            </a:extLst>
          </p:cNvPr>
          <p:cNvCxnSpPr>
            <a:cxnSpLocks/>
          </p:cNvCxnSpPr>
          <p:nvPr userDrawn="1"/>
        </p:nvCxnSpPr>
        <p:spPr>
          <a:xfrm flipH="1">
            <a:off x="853219" y="1792905"/>
            <a:ext cx="1253208" cy="0"/>
          </a:xfrm>
          <a:prstGeom prst="line">
            <a:avLst/>
          </a:prstGeom>
          <a:ln w="76200">
            <a:solidFill>
              <a:schemeClr val="accent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CC2AD9E8-14E8-2D94-11D7-64806DB72E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67865" y="6183501"/>
            <a:ext cx="3161040" cy="365125"/>
          </a:xfrm>
        </p:spPr>
        <p:txBody>
          <a:bodyPr/>
          <a:lstStyle>
            <a:lvl1pPr algn="l">
              <a:defRPr sz="1000" cap="all" baseline="0"/>
            </a:lvl1pPr>
          </a:lstStyle>
          <a:p>
            <a:r>
              <a:rPr lang="en-US" dirty="0"/>
              <a:t>Add footer here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A722167-2F12-D034-503E-17517FE09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67469" y="6183501"/>
            <a:ext cx="2593316" cy="365125"/>
          </a:xfrm>
        </p:spPr>
        <p:txBody>
          <a:bodyPr lIns="0" tIns="0" rIns="0"/>
          <a:lstStyle>
            <a:lvl1pPr>
              <a:defRPr sz="1000" cap="all" baseline="0"/>
            </a:lvl1pPr>
          </a:lstStyle>
          <a:p>
            <a:r>
              <a:rPr lang="en-US" dirty="0"/>
              <a:t>Page 0</a:t>
            </a:r>
            <a:fld id="{F4D6F5BC-20F0-430F-85EA-3DE30F119EF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Graphic 8" descr="Circle with left arrow with solid fill">
            <a:hlinkClick r:id="rId2"/>
            <a:extLst>
              <a:ext uri="{FF2B5EF4-FFF2-40B4-BE49-F238E27FC236}">
                <a16:creationId xmlns:a16="http://schemas.microsoft.com/office/drawing/2014/main" id="{D888B852-56B6-C839-5CBD-590D6856CFF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5192428" y="2103070"/>
            <a:ext cx="830997" cy="830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6459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2A44999A-DAD5-F853-1F66-4F4611931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67865" y="6183501"/>
            <a:ext cx="3161040" cy="365125"/>
          </a:xfrm>
        </p:spPr>
        <p:txBody>
          <a:bodyPr/>
          <a:lstStyle>
            <a:lvl1pPr algn="l">
              <a:defRPr sz="1000" cap="all" baseline="0"/>
            </a:lvl1pPr>
          </a:lstStyle>
          <a:p>
            <a:r>
              <a:rPr lang="en-US" dirty="0"/>
              <a:t>Add footer here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A6A5DA8F-E966-3396-E829-59C248D67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67469" y="6183501"/>
            <a:ext cx="2593316" cy="365125"/>
          </a:xfrm>
        </p:spPr>
        <p:txBody>
          <a:bodyPr lIns="0" tIns="0" rIns="0"/>
          <a:lstStyle>
            <a:lvl1pPr>
              <a:defRPr sz="1000" cap="all" baseline="0"/>
            </a:lvl1pPr>
          </a:lstStyle>
          <a:p>
            <a:r>
              <a:rPr lang="en-US" dirty="0"/>
              <a:t>Page 0</a:t>
            </a:r>
            <a:fld id="{F4D6F5BC-20F0-430F-85EA-3DE30F119E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21952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microsoft.com/office/2007/relationships/hdphoto" Target="../media/hdphoto1.wdp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33000">
              <a:schemeClr val="accent5">
                <a:lumMod val="50000"/>
              </a:schemeClr>
            </a:gs>
            <a:gs pos="100000">
              <a:schemeClr val="accent5"/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colorfulness, purple, magenta, violet&#10;&#10;Description automatically generated">
            <a:extLst>
              <a:ext uri="{FF2B5EF4-FFF2-40B4-BE49-F238E27FC236}">
                <a16:creationId xmlns:a16="http://schemas.microsoft.com/office/drawing/2014/main" id="{21C67B27-3DCB-A612-1630-DEAAA09B863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 cstate="screen">
            <a:alphaModFix amt="20000"/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FE9871A-9A2C-2E6F-0221-5C00575ED4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B15982-9619-48E7-255C-DAB69168FE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20CA30-D605-A6EE-40D5-0F18CC14B61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D7005CC9-ACBC-4F41-893C-06CDEFA85144}" type="datetimeFigureOut">
              <a:rPr lang="en-US" smtClean="0"/>
              <a:pPr/>
              <a:t>9/2/2024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BEE9BE-1334-B164-BD91-65446700A8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Add footer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121F1D-6897-D2A8-3BF8-B5672CDFF4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F4D6F5BC-20F0-430F-85EA-3DE30F119E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60337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15" r:id="rId1"/>
    <p:sldLayoutId id="2147484516" r:id="rId2"/>
    <p:sldLayoutId id="2147484517" r:id="rId3"/>
    <p:sldLayoutId id="2147484518" r:id="rId4"/>
    <p:sldLayoutId id="2147484519" r:id="rId5"/>
    <p:sldLayoutId id="2147484520" r:id="rId6"/>
    <p:sldLayoutId id="2147484521" r:id="rId7"/>
    <p:sldLayoutId id="2147484522" r:id="rId8"/>
    <p:sldLayoutId id="2147484510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ngall.com/ram-png/download/48411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png"/><Relationship Id="rId4" Type="http://schemas.openxmlformats.org/officeDocument/2006/relationships/hyperlink" Target="https://creativecommons.org/licenses/by-nc/3.0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svg"/><Relationship Id="rId18" Type="http://schemas.microsoft.com/office/2007/relationships/diagramDrawing" Target="../diagrams/drawing2.xml"/><Relationship Id="rId3" Type="http://schemas.openxmlformats.org/officeDocument/2006/relationships/image" Target="../media/image8.svg"/><Relationship Id="rId7" Type="http://schemas.openxmlformats.org/officeDocument/2006/relationships/image" Target="../media/image12.svg"/><Relationship Id="rId12" Type="http://schemas.openxmlformats.org/officeDocument/2006/relationships/image" Target="../media/image17.png"/><Relationship Id="rId17" Type="http://schemas.openxmlformats.org/officeDocument/2006/relationships/diagramColors" Target="../diagrams/colors2.xml"/><Relationship Id="rId2" Type="http://schemas.openxmlformats.org/officeDocument/2006/relationships/image" Target="../media/image7.png"/><Relationship Id="rId16" Type="http://schemas.openxmlformats.org/officeDocument/2006/relationships/diagramQuickStyle" Target="../diagrams/quickStyle2.xml"/><Relationship Id="rId20" Type="http://schemas.openxmlformats.org/officeDocument/2006/relationships/hyperlink" Target="https://www.pngall.com/rocket-png/" TargetMode="Externa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11" Type="http://schemas.openxmlformats.org/officeDocument/2006/relationships/image" Target="../media/image16.svg"/><Relationship Id="rId5" Type="http://schemas.openxmlformats.org/officeDocument/2006/relationships/image" Target="../media/image10.svg"/><Relationship Id="rId15" Type="http://schemas.openxmlformats.org/officeDocument/2006/relationships/diagramLayout" Target="../diagrams/layout2.xml"/><Relationship Id="rId10" Type="http://schemas.openxmlformats.org/officeDocument/2006/relationships/image" Target="../media/image15.png"/><Relationship Id="rId19" Type="http://schemas.openxmlformats.org/officeDocument/2006/relationships/image" Target="../media/image19.png"/><Relationship Id="rId4" Type="http://schemas.openxmlformats.org/officeDocument/2006/relationships/image" Target="../media/image9.png"/><Relationship Id="rId9" Type="http://schemas.openxmlformats.org/officeDocument/2006/relationships/image" Target="../media/image14.svg"/><Relationship Id="rId14" Type="http://schemas.openxmlformats.org/officeDocument/2006/relationships/diagramData" Target="../diagrams/data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pngall.com/rocket-png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www.pngall.com/rocket-png/" TargetMode="External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pngall.com/rocket-png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www.pngall.com/rocket-png/" TargetMode="Externa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pngall.com/rocket-png/" TargetMode="External"/><Relationship Id="rId5" Type="http://schemas.openxmlformats.org/officeDocument/2006/relationships/image" Target="../media/image19.png"/><Relationship Id="rId4" Type="http://schemas.openxmlformats.org/officeDocument/2006/relationships/hyperlink" Target="https://freesvg.org/pc-optical-drive-icon-vector-graphics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65BD28-376C-83FF-3BDA-B0F5DCD0ED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9987" y="884255"/>
            <a:ext cx="5148105" cy="2857510"/>
          </a:xfrm>
        </p:spPr>
        <p:txBody>
          <a:bodyPr>
            <a:normAutofit/>
          </a:bodyPr>
          <a:lstStyle/>
          <a:p>
            <a:r>
              <a:rPr lang="en-US" sz="6600" dirty="0"/>
              <a:t>Computer Memory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BC5B2A-4E07-94EA-3944-3703FF79CD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8057" y="4552915"/>
            <a:ext cx="5030036" cy="365125"/>
          </a:xfrm>
        </p:spPr>
        <p:txBody>
          <a:bodyPr/>
          <a:lstStyle/>
          <a:p>
            <a:r>
              <a:rPr lang="en-US" dirty="0"/>
              <a:t>Presented By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FCD781-0F38-BE75-A79C-DABE55E2F0F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08057" y="4928790"/>
            <a:ext cx="5030036" cy="1502677"/>
          </a:xfrm>
        </p:spPr>
        <p:txBody>
          <a:bodyPr/>
          <a:lstStyle/>
          <a:p>
            <a:r>
              <a:rPr lang="en-US" dirty="0" err="1"/>
              <a:t>Bikal</a:t>
            </a:r>
            <a:r>
              <a:rPr lang="en-US" dirty="0"/>
              <a:t> Thapa</a:t>
            </a:r>
          </a:p>
          <a:p>
            <a:r>
              <a:rPr lang="en-US" dirty="0"/>
              <a:t>Reeva M. </a:t>
            </a:r>
            <a:r>
              <a:rPr lang="en-US"/>
              <a:t>Khadka</a:t>
            </a:r>
            <a:endParaRPr lang="en-US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39F8D536-37DE-58BD-FB10-9E11592144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2751" y="973012"/>
            <a:ext cx="8302108" cy="5537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395411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65BD28-376C-83FF-3BDA-B0F5DCD0ED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9987" y="884255"/>
            <a:ext cx="5148105" cy="2857510"/>
          </a:xfrm>
        </p:spPr>
        <p:txBody>
          <a:bodyPr>
            <a:normAutofit/>
          </a:bodyPr>
          <a:lstStyle/>
          <a:p>
            <a:r>
              <a:rPr lang="en-US" sz="660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888347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E1A49-8199-ECBA-F9E7-551BEFA74F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7865" y="440766"/>
            <a:ext cx="10506386" cy="586583"/>
          </a:xfrm>
        </p:spPr>
        <p:txBody>
          <a:bodyPr>
            <a:normAutofit/>
          </a:bodyPr>
          <a:lstStyle/>
          <a:p>
            <a:r>
              <a:rPr lang="en-US" dirty="0"/>
              <a:t>Computer Memory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F2B581-1464-7473-76FB-33CF5B84276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008647" y="1497208"/>
            <a:ext cx="8266112" cy="2471891"/>
          </a:xfrm>
        </p:spPr>
        <p:txBody>
          <a:bodyPr/>
          <a:lstStyle/>
          <a:p>
            <a:pPr algn="just"/>
            <a:r>
              <a:rPr lang="en-US" dirty="0"/>
              <a:t>Computer Memory Refers to the physical devices used to store data or programs temporarily or permanently in computer.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91DD635-374F-7346-179D-A902DF5C10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67469" y="6183501"/>
            <a:ext cx="2593316" cy="365125"/>
          </a:xfrm>
        </p:spPr>
        <p:txBody>
          <a:bodyPr/>
          <a:lstStyle/>
          <a:p>
            <a:r>
              <a:rPr lang="en-US" dirty="0"/>
              <a:t>Page 0</a:t>
            </a:r>
            <a:fld id="{F4D6F5BC-20F0-430F-85EA-3DE30F119EFB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0ECBCBC-0F4B-5A79-C85F-BB2C773AE5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-480230" y="3432220"/>
            <a:ext cx="7809524" cy="385714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20495A5-68BF-93BF-13FD-C418EE9A9744}"/>
              </a:ext>
            </a:extLst>
          </p:cNvPr>
          <p:cNvSpPr txBox="1"/>
          <p:nvPr/>
        </p:nvSpPr>
        <p:spPr>
          <a:xfrm>
            <a:off x="-480230" y="7286143"/>
            <a:ext cx="780952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3" tooltip="https://www.pngall.com/ram-png/download/48411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-nc/3.0/"/>
              </a:rPr>
              <a:t>CC BY-NC</a:t>
            </a:r>
            <a:endParaRPr lang="en-US" sz="900"/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5B0119B2-4353-8B61-B134-179045959A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7488969" y="4095573"/>
            <a:ext cx="2944525" cy="2471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82661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65BD28-376C-83FF-3BDA-B0F5DCD0ED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9987" y="884255"/>
            <a:ext cx="5148105" cy="2857510"/>
          </a:xfrm>
        </p:spPr>
        <p:txBody>
          <a:bodyPr>
            <a:normAutofit/>
          </a:bodyPr>
          <a:lstStyle/>
          <a:p>
            <a:r>
              <a:rPr lang="en-US" sz="6600" dirty="0"/>
              <a:t>Memory Hierarchy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6B1DF431-6DBE-1199-F78C-2EF31FDF69A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21590284"/>
              </p:ext>
            </p:extLst>
          </p:nvPr>
        </p:nvGraphicFramePr>
        <p:xfrm>
          <a:off x="5659821" y="121467"/>
          <a:ext cx="6385036" cy="59579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9C146DB9-6E2F-2E7A-457B-8B535AFF22E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3103" y="4108981"/>
            <a:ext cx="5030036" cy="1502677"/>
          </a:xfrm>
        </p:spPr>
        <p:txBody>
          <a:bodyPr>
            <a:normAutofit/>
          </a:bodyPr>
          <a:lstStyle/>
          <a:p>
            <a:pPr algn="just"/>
            <a:r>
              <a:rPr lang="en-US" sz="2400" dirty="0"/>
              <a:t>Arrangement of computer memory by their storage capacity, cost and performance.</a:t>
            </a:r>
          </a:p>
        </p:txBody>
      </p:sp>
    </p:spTree>
    <p:extLst>
      <p:ext uri="{BB962C8B-B14F-4D97-AF65-F5344CB8AC3E}">
        <p14:creationId xmlns:p14="http://schemas.microsoft.com/office/powerpoint/2010/main" val="1212178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itle 60">
            <a:extLst>
              <a:ext uri="{FF2B5EF4-FFF2-40B4-BE49-F238E27FC236}">
                <a16:creationId xmlns:a16="http://schemas.microsoft.com/office/drawing/2014/main" id="{9CFD1133-D47B-B071-80B5-9B3DE91171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4596" y="505669"/>
            <a:ext cx="4119825" cy="1196426"/>
          </a:xfrm>
        </p:spPr>
        <p:txBody>
          <a:bodyPr>
            <a:noAutofit/>
          </a:bodyPr>
          <a:lstStyle/>
          <a:p>
            <a:pPr lvl="0"/>
            <a:r>
              <a:rPr lang="en-US" sz="2800" noProof="0" dirty="0"/>
              <a:t>Memory Characteristics</a:t>
            </a:r>
          </a:p>
        </p:txBody>
      </p:sp>
      <p:pic>
        <p:nvPicPr>
          <p:cNvPr id="29" name="Picture Placeholder 28" descr="Marker with solid fill">
            <a:extLst>
              <a:ext uri="{FF2B5EF4-FFF2-40B4-BE49-F238E27FC236}">
                <a16:creationId xmlns:a16="http://schemas.microsoft.com/office/drawing/2014/main" id="{EA389015-8F43-65E9-7E4D-71F037E4D835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559245" y="1239133"/>
            <a:ext cx="731520" cy="731520"/>
          </a:xfrm>
        </p:spPr>
      </p:pic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03D22A32-5716-1278-A5B3-6B3E3B307B3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106617" y="2504151"/>
            <a:ext cx="1636776" cy="821854"/>
          </a:xfrm>
        </p:spPr>
        <p:txBody>
          <a:bodyPr/>
          <a:lstStyle/>
          <a:p>
            <a:r>
              <a:rPr lang="en-US" dirty="0"/>
              <a:t>Location</a:t>
            </a:r>
          </a:p>
        </p:txBody>
      </p:sp>
      <p:pic>
        <p:nvPicPr>
          <p:cNvPr id="44" name="Picture Placeholder 43" descr="Database with solid fill">
            <a:extLst>
              <a:ext uri="{FF2B5EF4-FFF2-40B4-BE49-F238E27FC236}">
                <a16:creationId xmlns:a16="http://schemas.microsoft.com/office/drawing/2014/main" id="{4F1F658D-E5C7-2D5C-91AA-B82EA04B8993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7867941" y="1239133"/>
            <a:ext cx="731520" cy="731520"/>
          </a:xfrm>
        </p:spPr>
      </p:pic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BB1E81C1-9823-D1E2-968B-308B06E6F86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415313" y="2504151"/>
            <a:ext cx="1636776" cy="821854"/>
          </a:xfrm>
        </p:spPr>
        <p:txBody>
          <a:bodyPr/>
          <a:lstStyle/>
          <a:p>
            <a:r>
              <a:rPr lang="en-US" dirty="0"/>
              <a:t>Storage Capacity</a:t>
            </a:r>
          </a:p>
        </p:txBody>
      </p:sp>
      <p:pic>
        <p:nvPicPr>
          <p:cNvPr id="45" name="Picture Placeholder 44" descr="Gauge with solid fill">
            <a:extLst>
              <a:ext uri="{FF2B5EF4-FFF2-40B4-BE49-F238E27FC236}">
                <a16:creationId xmlns:a16="http://schemas.microsoft.com/office/drawing/2014/main" id="{58A1B631-A954-91A2-1717-0C19003447F9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10176637" y="1239133"/>
            <a:ext cx="731520" cy="731520"/>
          </a:xfrm>
        </p:spPr>
      </p:pic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8FD383A2-F3E3-8249-A589-FEECEF2B43A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724009" y="2504151"/>
            <a:ext cx="1636776" cy="821854"/>
          </a:xfrm>
        </p:spPr>
        <p:txBody>
          <a:bodyPr/>
          <a:lstStyle/>
          <a:p>
            <a:r>
              <a:rPr lang="en-US" dirty="0"/>
              <a:t>Performance</a:t>
            </a:r>
          </a:p>
        </p:txBody>
      </p:sp>
      <p:pic>
        <p:nvPicPr>
          <p:cNvPr id="46" name="Picture Placeholder 45" descr="Glasses with solid fill">
            <a:extLst>
              <a:ext uri="{FF2B5EF4-FFF2-40B4-BE49-F238E27FC236}">
                <a16:creationId xmlns:a16="http://schemas.microsoft.com/office/drawing/2014/main" id="{57520DA4-9A30-7E7B-9817-318F7F77A0EB}"/>
              </a:ext>
            </a:extLst>
          </p:cNvPr>
          <p:cNvPicPr>
            <a:picLocks noGrp="1" noChangeAspect="1"/>
          </p:cNvPicPr>
          <p:nvPr>
            <p:ph type="pic" sz="quarter" idx="23"/>
          </p:nvPr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5559245" y="3895767"/>
            <a:ext cx="731520" cy="731520"/>
          </a:xfrm>
        </p:spPr>
      </p:pic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09A37EEB-B67D-74BB-E61C-0ED502D8B2D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106617" y="5112564"/>
            <a:ext cx="1636776" cy="821854"/>
          </a:xfrm>
        </p:spPr>
        <p:txBody>
          <a:bodyPr>
            <a:normAutofit/>
          </a:bodyPr>
          <a:lstStyle/>
          <a:p>
            <a:r>
              <a:rPr lang="en-US" dirty="0"/>
              <a:t>Physical Character</a:t>
            </a:r>
          </a:p>
        </p:txBody>
      </p:sp>
      <p:pic>
        <p:nvPicPr>
          <p:cNvPr id="47" name="Picture Placeholder 46" descr="Money with solid fill">
            <a:extLst>
              <a:ext uri="{FF2B5EF4-FFF2-40B4-BE49-F238E27FC236}">
                <a16:creationId xmlns:a16="http://schemas.microsoft.com/office/drawing/2014/main" id="{8BE068B1-67E0-67BA-098C-E88A771ABB82}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7867941" y="3895767"/>
            <a:ext cx="731520" cy="731520"/>
          </a:xfrm>
        </p:spPr>
      </p:pic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172F4EFC-7752-72C4-7D97-7FE0AFA109D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415313" y="5122612"/>
            <a:ext cx="1636776" cy="821854"/>
          </a:xfrm>
        </p:spPr>
        <p:txBody>
          <a:bodyPr>
            <a:normAutofit/>
          </a:bodyPr>
          <a:lstStyle/>
          <a:p>
            <a:r>
              <a:rPr lang="en-US" dirty="0"/>
              <a:t>Cost</a:t>
            </a:r>
          </a:p>
        </p:txBody>
      </p:sp>
      <p:pic>
        <p:nvPicPr>
          <p:cNvPr id="48" name="Picture Placeholder 47" descr="Wreath with solid fill">
            <a:extLst>
              <a:ext uri="{FF2B5EF4-FFF2-40B4-BE49-F238E27FC236}">
                <a16:creationId xmlns:a16="http://schemas.microsoft.com/office/drawing/2014/main" id="{F74DD674-0311-9344-A231-BF6F87E7CD29}"/>
              </a:ext>
            </a:extLst>
          </p:cNvPr>
          <p:cNvPicPr>
            <a:picLocks noGrp="1" noChangeAspect="1"/>
          </p:cNvPicPr>
          <p:nvPr>
            <p:ph type="pic" sz="quarter" idx="25"/>
          </p:nvPr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10176637" y="3895767"/>
            <a:ext cx="731520" cy="731520"/>
          </a:xfrm>
        </p:spPr>
      </p:pic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D8D6A656-0278-69AD-F067-352900FF011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724009" y="5122612"/>
            <a:ext cx="1636776" cy="821854"/>
          </a:xfrm>
        </p:spPr>
        <p:txBody>
          <a:bodyPr/>
          <a:lstStyle/>
          <a:p>
            <a:r>
              <a:rPr lang="en-US" dirty="0"/>
              <a:t>Volatility</a:t>
            </a:r>
          </a:p>
        </p:txBody>
      </p:sp>
      <p:sp>
        <p:nvSpPr>
          <p:cNvPr id="106" name="Slide Number Placeholder 105">
            <a:extLst>
              <a:ext uri="{FF2B5EF4-FFF2-40B4-BE49-F238E27FC236}">
                <a16:creationId xmlns:a16="http://schemas.microsoft.com/office/drawing/2014/main" id="{66F4DAA0-DC1C-D290-2231-525BE71246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67469" y="6183501"/>
            <a:ext cx="2593316" cy="365125"/>
          </a:xfrm>
        </p:spPr>
        <p:txBody>
          <a:bodyPr/>
          <a:lstStyle/>
          <a:p>
            <a:r>
              <a:rPr lang="en-US" dirty="0"/>
              <a:t>Page 0</a:t>
            </a:r>
            <a:fld id="{F4D6F5BC-20F0-430F-85EA-3DE30F119EFB}" type="slidenum">
              <a:rPr lang="en-US" smtClean="0"/>
              <a:pPr/>
              <a:t>4</a:t>
            </a:fld>
            <a:endParaRPr lang="en-US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A3EDF974-3273-A638-36F0-85AACCFD3D5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80190686"/>
              </p:ext>
            </p:extLst>
          </p:nvPr>
        </p:nvGraphicFramePr>
        <p:xfrm>
          <a:off x="-41500" y="1931314"/>
          <a:ext cx="5264785" cy="49108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4" r:lo="rId15" r:qs="rId16" r:cs="rId17"/>
          </a:graphicData>
        </a:graphic>
      </p:graphicFrame>
      <p:pic>
        <p:nvPicPr>
          <p:cNvPr id="14" name="Picture 13">
            <a:extLst>
              <a:ext uri="{FF2B5EF4-FFF2-40B4-BE49-F238E27FC236}">
                <a16:creationId xmlns:a16="http://schemas.microsoft.com/office/drawing/2014/main" id="{1840689F-A606-8F22-9AD2-2B97A72464A2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837473B0-CC2E-450A-ABE3-18F120FF3D39}">
                <a1611:picAttrSrcUrl xmlns:a1611="http://schemas.microsoft.com/office/drawing/2016/11/main" r:id="rId20"/>
              </a:ext>
            </a:extLst>
          </a:blip>
          <a:stretch>
            <a:fillRect/>
          </a:stretch>
        </p:blipFill>
        <p:spPr>
          <a:xfrm rot="18846077">
            <a:off x="11430084" y="6241382"/>
            <a:ext cx="1067767" cy="1026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0579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0D091F-2E1A-3912-A662-9729BFF72C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830" y="733807"/>
            <a:ext cx="10506386" cy="586583"/>
          </a:xfrm>
        </p:spPr>
        <p:txBody>
          <a:bodyPr>
            <a:normAutofit/>
          </a:bodyPr>
          <a:lstStyle/>
          <a:p>
            <a:r>
              <a:rPr lang="en-US" sz="2800" dirty="0"/>
              <a:t>Registers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B7AEC9E-CD35-42D1-BC0E-9ADB786E41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22978" y="365861"/>
            <a:ext cx="777240" cy="777240"/>
          </a:xfrm>
        </p:spPr>
        <p:txBody>
          <a:bodyPr>
            <a:norm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11" name="Text Placeholder 110">
            <a:extLst>
              <a:ext uri="{FF2B5EF4-FFF2-40B4-BE49-F238E27FC236}">
                <a16:creationId xmlns:a16="http://schemas.microsoft.com/office/drawing/2014/main" id="{E98D4F18-5E2F-031D-60BB-4B142E36E32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71376" y="346091"/>
            <a:ext cx="5052635" cy="1132097"/>
          </a:xfrm>
        </p:spPr>
        <p:txBody>
          <a:bodyPr>
            <a:normAutofit/>
          </a:bodyPr>
          <a:lstStyle/>
          <a:p>
            <a:r>
              <a:rPr lang="en-US" dirty="0"/>
              <a:t>Present Inside the CPU.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F9B9F52-1D1B-C12E-B4CD-FE05CFE5D17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922978" y="1910973"/>
            <a:ext cx="777240" cy="777240"/>
          </a:xfrm>
        </p:spPr>
        <p:txBody>
          <a:bodyPr>
            <a:norm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12" name="Text Placeholder 111">
            <a:extLst>
              <a:ext uri="{FF2B5EF4-FFF2-40B4-BE49-F238E27FC236}">
                <a16:creationId xmlns:a16="http://schemas.microsoft.com/office/drawing/2014/main" id="{43AE4C46-DDC1-E4A5-9BB9-D3B96E0DB1D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171375" y="1636075"/>
            <a:ext cx="5052635" cy="1132097"/>
          </a:xfrm>
        </p:spPr>
        <p:txBody>
          <a:bodyPr>
            <a:normAutofit/>
          </a:bodyPr>
          <a:lstStyle/>
          <a:p>
            <a:r>
              <a:rPr lang="en-US" dirty="0"/>
              <a:t>Stores data temporarily in very small size (</a:t>
            </a:r>
            <a:r>
              <a:rPr lang="en-US" dirty="0" err="1"/>
              <a:t>i.e</a:t>
            </a:r>
            <a:r>
              <a:rPr lang="en-US" dirty="0"/>
              <a:t> Bytes)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C4D62A7-4691-23C9-A9A0-E32D8B7496F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922978" y="3345732"/>
            <a:ext cx="777240" cy="777240"/>
          </a:xfrm>
        </p:spPr>
        <p:txBody>
          <a:bodyPr>
            <a:norm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13" name="Text Placeholder 112">
            <a:extLst>
              <a:ext uri="{FF2B5EF4-FFF2-40B4-BE49-F238E27FC236}">
                <a16:creationId xmlns:a16="http://schemas.microsoft.com/office/drawing/2014/main" id="{8C559730-60A8-902B-3589-AA34371DB45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171375" y="3136766"/>
            <a:ext cx="5052635" cy="1132097"/>
          </a:xfrm>
        </p:spPr>
        <p:txBody>
          <a:bodyPr>
            <a:normAutofit/>
          </a:bodyPr>
          <a:lstStyle/>
          <a:p>
            <a:r>
              <a:rPr lang="en-US" dirty="0"/>
              <a:t>For example : AC, PC, Flag Register, SP, etc.</a:t>
            </a:r>
          </a:p>
        </p:txBody>
      </p:sp>
      <p:sp>
        <p:nvSpPr>
          <p:cNvPr id="115" name="Slide Number Placeholder 114">
            <a:extLst>
              <a:ext uri="{FF2B5EF4-FFF2-40B4-BE49-F238E27FC236}">
                <a16:creationId xmlns:a16="http://schemas.microsoft.com/office/drawing/2014/main" id="{CC42DFEC-7500-6BE8-98B9-115C5A766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67469" y="6183501"/>
            <a:ext cx="2593316" cy="365125"/>
          </a:xfrm>
        </p:spPr>
        <p:txBody>
          <a:bodyPr/>
          <a:lstStyle/>
          <a:p>
            <a:r>
              <a:rPr lang="en-US" dirty="0"/>
              <a:t>Page 0</a:t>
            </a:r>
            <a:fld id="{F4D6F5BC-20F0-430F-85EA-3DE30F119EFB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2054" name="Picture 6" descr="CPU, processor PNG">
            <a:extLst>
              <a:ext uri="{FF2B5EF4-FFF2-40B4-BE49-F238E27FC236}">
                <a16:creationId xmlns:a16="http://schemas.microsoft.com/office/drawing/2014/main" id="{AFF11755-F876-DAA6-BF43-F5BC718F46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56249" y="2088261"/>
            <a:ext cx="5830614" cy="4035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9D9CE46-FAB0-2130-FF38-97D43063E3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 rot="18846077">
            <a:off x="11430083" y="4496253"/>
            <a:ext cx="1067767" cy="1026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8127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0D091F-2E1A-3912-A662-9729BFF72C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830" y="733824"/>
            <a:ext cx="10506386" cy="586583"/>
          </a:xfrm>
        </p:spPr>
        <p:txBody>
          <a:bodyPr>
            <a:normAutofit/>
          </a:bodyPr>
          <a:lstStyle/>
          <a:p>
            <a:r>
              <a:rPr lang="en-US" sz="2800" dirty="0"/>
              <a:t>Cache Memory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B7AEC9E-CD35-42D1-BC0E-9ADB786E41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22978" y="365861"/>
            <a:ext cx="777240" cy="777240"/>
          </a:xfrm>
        </p:spPr>
        <p:txBody>
          <a:bodyPr>
            <a:norm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11" name="Text Placeholder 110">
            <a:extLst>
              <a:ext uri="{FF2B5EF4-FFF2-40B4-BE49-F238E27FC236}">
                <a16:creationId xmlns:a16="http://schemas.microsoft.com/office/drawing/2014/main" id="{E98D4F18-5E2F-031D-60BB-4B142E36E32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71376" y="141138"/>
            <a:ext cx="5052635" cy="1132097"/>
          </a:xfrm>
        </p:spPr>
        <p:txBody>
          <a:bodyPr>
            <a:normAutofit/>
          </a:bodyPr>
          <a:lstStyle/>
          <a:p>
            <a:r>
              <a:rPr lang="en-US" dirty="0"/>
              <a:t>Acts as buffer between Main memory and CPU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F9B9F52-1D1B-C12E-B4CD-FE05CFE5D17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922978" y="1910973"/>
            <a:ext cx="777240" cy="777240"/>
          </a:xfrm>
        </p:spPr>
        <p:txBody>
          <a:bodyPr>
            <a:norm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12" name="Text Placeholder 111">
            <a:extLst>
              <a:ext uri="{FF2B5EF4-FFF2-40B4-BE49-F238E27FC236}">
                <a16:creationId xmlns:a16="http://schemas.microsoft.com/office/drawing/2014/main" id="{43AE4C46-DDC1-E4A5-9BB9-D3B96E0DB1D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171375" y="2030222"/>
            <a:ext cx="5052635" cy="1132097"/>
          </a:xfrm>
        </p:spPr>
        <p:txBody>
          <a:bodyPr>
            <a:normAutofit/>
          </a:bodyPr>
          <a:lstStyle/>
          <a:p>
            <a:r>
              <a:rPr lang="en-US" dirty="0"/>
              <a:t>Stores the data up to KB or MB.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C4D62A7-4691-23C9-A9A0-E32D8B7496F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922978" y="3345732"/>
            <a:ext cx="777240" cy="777240"/>
          </a:xfrm>
        </p:spPr>
        <p:txBody>
          <a:bodyPr>
            <a:norm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13" name="Text Placeholder 112">
            <a:extLst>
              <a:ext uri="{FF2B5EF4-FFF2-40B4-BE49-F238E27FC236}">
                <a16:creationId xmlns:a16="http://schemas.microsoft.com/office/drawing/2014/main" id="{8C559730-60A8-902B-3589-AA34371DB45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171375" y="3136766"/>
            <a:ext cx="5052635" cy="1132097"/>
          </a:xfrm>
        </p:spPr>
        <p:txBody>
          <a:bodyPr>
            <a:normAutofit/>
          </a:bodyPr>
          <a:lstStyle/>
          <a:p>
            <a:r>
              <a:rPr lang="en-US" dirty="0"/>
              <a:t>Divided into different levels such as L1, L2, L3, etc.</a:t>
            </a:r>
          </a:p>
        </p:txBody>
      </p:sp>
      <p:sp>
        <p:nvSpPr>
          <p:cNvPr id="115" name="Slide Number Placeholder 114">
            <a:extLst>
              <a:ext uri="{FF2B5EF4-FFF2-40B4-BE49-F238E27FC236}">
                <a16:creationId xmlns:a16="http://schemas.microsoft.com/office/drawing/2014/main" id="{CC42DFEC-7500-6BE8-98B9-115C5A766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67469" y="6183501"/>
            <a:ext cx="2593316" cy="365125"/>
          </a:xfrm>
        </p:spPr>
        <p:txBody>
          <a:bodyPr/>
          <a:lstStyle/>
          <a:p>
            <a:r>
              <a:rPr lang="en-US" dirty="0"/>
              <a:t>Page 0</a:t>
            </a:r>
            <a:fld id="{F4D6F5BC-20F0-430F-85EA-3DE30F119EFB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2050" name="Picture 2" descr="Cache Memory Definition - JavaTpoint">
            <a:extLst>
              <a:ext uri="{FF2B5EF4-FFF2-40B4-BE49-F238E27FC236}">
                <a16:creationId xmlns:a16="http://schemas.microsoft.com/office/drawing/2014/main" id="{61150262-3087-7C7C-F7E2-8666507E3B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365" y="4539785"/>
            <a:ext cx="6264628" cy="1754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34F72A78-5141-CB26-804A-CDD66DE3A1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719" y="2220768"/>
            <a:ext cx="3409704" cy="3409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A522142-B6C2-6BAD-D6C0-5691336194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 rot="18846077">
            <a:off x="11430083" y="3232315"/>
            <a:ext cx="1067767" cy="1026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1195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0D091F-2E1A-3912-A662-9729BFF72C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942" y="756074"/>
            <a:ext cx="10506386" cy="586583"/>
          </a:xfrm>
        </p:spPr>
        <p:txBody>
          <a:bodyPr>
            <a:normAutofit/>
          </a:bodyPr>
          <a:lstStyle/>
          <a:p>
            <a:r>
              <a:rPr lang="en-US" sz="2800" dirty="0"/>
              <a:t>Primary Memory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B7AEC9E-CD35-42D1-BC0E-9ADB786E41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22978" y="365861"/>
            <a:ext cx="777240" cy="777240"/>
          </a:xfrm>
        </p:spPr>
        <p:txBody>
          <a:bodyPr>
            <a:norm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11" name="Text Placeholder 110">
            <a:extLst>
              <a:ext uri="{FF2B5EF4-FFF2-40B4-BE49-F238E27FC236}">
                <a16:creationId xmlns:a16="http://schemas.microsoft.com/office/drawing/2014/main" id="{E98D4F18-5E2F-031D-60BB-4B142E36E32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71376" y="141138"/>
            <a:ext cx="5052635" cy="1132097"/>
          </a:xfrm>
        </p:spPr>
        <p:txBody>
          <a:bodyPr>
            <a:normAutofit/>
          </a:bodyPr>
          <a:lstStyle/>
          <a:p>
            <a:r>
              <a:rPr lang="en-US" dirty="0"/>
              <a:t>Faster than secondary memory </a:t>
            </a:r>
            <a:r>
              <a:rPr lang="en-US" dirty="0" err="1"/>
              <a:t>i.e</a:t>
            </a:r>
            <a:r>
              <a:rPr lang="en-US" dirty="0"/>
              <a:t>, Hard Disk and other drives.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F9B9F52-1D1B-C12E-B4CD-FE05CFE5D17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922978" y="1910973"/>
            <a:ext cx="777240" cy="777240"/>
          </a:xfrm>
        </p:spPr>
        <p:txBody>
          <a:bodyPr>
            <a:norm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12" name="Text Placeholder 111">
            <a:extLst>
              <a:ext uri="{FF2B5EF4-FFF2-40B4-BE49-F238E27FC236}">
                <a16:creationId xmlns:a16="http://schemas.microsoft.com/office/drawing/2014/main" id="{43AE4C46-DDC1-E4A5-9BB9-D3B96E0DB1D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171375" y="1654720"/>
            <a:ext cx="5052635" cy="1132097"/>
          </a:xfrm>
        </p:spPr>
        <p:txBody>
          <a:bodyPr>
            <a:normAutofit/>
          </a:bodyPr>
          <a:lstStyle/>
          <a:p>
            <a:r>
              <a:rPr lang="en-US" dirty="0"/>
              <a:t>Very expensive as compared to secondary storage devices.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C4D62A7-4691-23C9-A9A0-E32D8B7496F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922978" y="3345732"/>
            <a:ext cx="777240" cy="777240"/>
          </a:xfrm>
        </p:spPr>
        <p:txBody>
          <a:bodyPr>
            <a:norm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13" name="Text Placeholder 112">
            <a:extLst>
              <a:ext uri="{FF2B5EF4-FFF2-40B4-BE49-F238E27FC236}">
                <a16:creationId xmlns:a16="http://schemas.microsoft.com/office/drawing/2014/main" id="{8C559730-60A8-902B-3589-AA34371DB45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171375" y="3136766"/>
            <a:ext cx="5052635" cy="1132097"/>
          </a:xfrm>
        </p:spPr>
        <p:txBody>
          <a:bodyPr>
            <a:normAutofit/>
          </a:bodyPr>
          <a:lstStyle/>
          <a:p>
            <a:r>
              <a:rPr lang="en-US" dirty="0"/>
              <a:t>Most of the primary memory are volatile.</a:t>
            </a:r>
          </a:p>
        </p:txBody>
      </p:sp>
      <p:sp>
        <p:nvSpPr>
          <p:cNvPr id="115" name="Slide Number Placeholder 114">
            <a:extLst>
              <a:ext uri="{FF2B5EF4-FFF2-40B4-BE49-F238E27FC236}">
                <a16:creationId xmlns:a16="http://schemas.microsoft.com/office/drawing/2014/main" id="{CC42DFEC-7500-6BE8-98B9-115C5A766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67469" y="6183501"/>
            <a:ext cx="2593316" cy="365125"/>
          </a:xfrm>
        </p:spPr>
        <p:txBody>
          <a:bodyPr/>
          <a:lstStyle/>
          <a:p>
            <a:r>
              <a:rPr lang="en-US" dirty="0"/>
              <a:t>Page 0</a:t>
            </a:r>
            <a:fld id="{F4D6F5BC-20F0-430F-85EA-3DE30F119EFB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Text Placeholder 8">
            <a:extLst>
              <a:ext uri="{FF2B5EF4-FFF2-40B4-BE49-F238E27FC236}">
                <a16:creationId xmlns:a16="http://schemas.microsoft.com/office/drawing/2014/main" id="{B68BCB45-C5BB-CAD4-59F0-8CB02A5F6746}"/>
              </a:ext>
            </a:extLst>
          </p:cNvPr>
          <p:cNvSpPr txBox="1">
            <a:spLocks/>
          </p:cNvSpPr>
          <p:nvPr/>
        </p:nvSpPr>
        <p:spPr>
          <a:xfrm>
            <a:off x="4922978" y="4741356"/>
            <a:ext cx="777240" cy="777240"/>
          </a:xfrm>
          <a:prstGeom prst="ellipse">
            <a:avLst/>
          </a:prstGeom>
          <a:solidFill>
            <a:schemeClr val="tx1"/>
          </a:solidFill>
        </p:spPr>
        <p:txBody>
          <a:bodyPr vert="horz" lIns="0" tIns="0" rIns="0" bIns="9144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3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4</a:t>
            </a:r>
          </a:p>
        </p:txBody>
      </p:sp>
      <p:sp>
        <p:nvSpPr>
          <p:cNvPr id="5" name="Text Placeholder 112">
            <a:extLst>
              <a:ext uri="{FF2B5EF4-FFF2-40B4-BE49-F238E27FC236}">
                <a16:creationId xmlns:a16="http://schemas.microsoft.com/office/drawing/2014/main" id="{2FF97CDE-3047-D1FA-FDA2-7AD59EEA2AC6}"/>
              </a:ext>
            </a:extLst>
          </p:cNvPr>
          <p:cNvSpPr txBox="1">
            <a:spLocks/>
          </p:cNvSpPr>
          <p:nvPr/>
        </p:nvSpPr>
        <p:spPr>
          <a:xfrm>
            <a:off x="6213413" y="4581938"/>
            <a:ext cx="5052635" cy="113209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Stores the data temporarily. For example RAM, ROM, PROM, etc.</a:t>
            </a:r>
          </a:p>
        </p:txBody>
      </p:sp>
      <p:pic>
        <p:nvPicPr>
          <p:cNvPr id="11" name="Picture 4">
            <a:extLst>
              <a:ext uri="{FF2B5EF4-FFF2-40B4-BE49-F238E27FC236}">
                <a16:creationId xmlns:a16="http://schemas.microsoft.com/office/drawing/2014/main" id="{0D52378F-5FC4-2114-860B-90BEE63B1B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58" r="1"/>
          <a:stretch/>
        </p:blipFill>
        <p:spPr bwMode="auto">
          <a:xfrm>
            <a:off x="0" y="1102254"/>
            <a:ext cx="5052635" cy="5059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08A5E11-7E1C-3BF0-E341-CB259BB460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 rot="18846077">
            <a:off x="11430084" y="1500625"/>
            <a:ext cx="1067767" cy="1026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2954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0D091F-2E1A-3912-A662-9729BFF72C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942" y="724546"/>
            <a:ext cx="10506386" cy="586583"/>
          </a:xfrm>
        </p:spPr>
        <p:txBody>
          <a:bodyPr>
            <a:normAutofit/>
          </a:bodyPr>
          <a:lstStyle/>
          <a:p>
            <a:r>
              <a:rPr lang="en-US" sz="2800" dirty="0"/>
              <a:t>Secondary Memory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B7AEC9E-CD35-42D1-BC0E-9ADB786E41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22978" y="365861"/>
            <a:ext cx="777240" cy="777240"/>
          </a:xfrm>
        </p:spPr>
        <p:txBody>
          <a:bodyPr>
            <a:norm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11" name="Text Placeholder 110">
            <a:extLst>
              <a:ext uri="{FF2B5EF4-FFF2-40B4-BE49-F238E27FC236}">
                <a16:creationId xmlns:a16="http://schemas.microsoft.com/office/drawing/2014/main" id="{E98D4F18-5E2F-031D-60BB-4B142E36E32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71376" y="141138"/>
            <a:ext cx="5052635" cy="113209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Large in size and store large amount of data (</a:t>
            </a:r>
            <a:r>
              <a:rPr lang="en-US" dirty="0" err="1"/>
              <a:t>i.e</a:t>
            </a:r>
            <a:r>
              <a:rPr lang="en-US" dirty="0"/>
              <a:t>  </a:t>
            </a:r>
            <a:r>
              <a:rPr lang="en-US" dirty="0" err="1"/>
              <a:t>upto</a:t>
            </a:r>
            <a:r>
              <a:rPr lang="en-US" dirty="0"/>
              <a:t> TB ).</a:t>
            </a:r>
          </a:p>
          <a:p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F9B9F52-1D1B-C12E-B4CD-FE05CFE5D17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922978" y="1910973"/>
            <a:ext cx="777240" cy="777240"/>
          </a:xfrm>
        </p:spPr>
        <p:txBody>
          <a:bodyPr>
            <a:norm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12" name="Text Placeholder 111">
            <a:extLst>
              <a:ext uri="{FF2B5EF4-FFF2-40B4-BE49-F238E27FC236}">
                <a16:creationId xmlns:a16="http://schemas.microsoft.com/office/drawing/2014/main" id="{43AE4C46-DDC1-E4A5-9BB9-D3B96E0DB1D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171375" y="1654720"/>
            <a:ext cx="5052635" cy="1132097"/>
          </a:xfrm>
        </p:spPr>
        <p:txBody>
          <a:bodyPr>
            <a:normAutofit/>
          </a:bodyPr>
          <a:lstStyle/>
          <a:p>
            <a:r>
              <a:rPr lang="en-US" dirty="0"/>
              <a:t>Stores data permanently unless it is changed by the user.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C4D62A7-4691-23C9-A9A0-E32D8B7496F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922978" y="3345732"/>
            <a:ext cx="777240" cy="777240"/>
          </a:xfrm>
        </p:spPr>
        <p:txBody>
          <a:bodyPr>
            <a:norm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13" name="Text Placeholder 112">
            <a:extLst>
              <a:ext uri="{FF2B5EF4-FFF2-40B4-BE49-F238E27FC236}">
                <a16:creationId xmlns:a16="http://schemas.microsoft.com/office/drawing/2014/main" id="{8C559730-60A8-902B-3589-AA34371DB45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171375" y="3136766"/>
            <a:ext cx="5052635" cy="1132097"/>
          </a:xfrm>
        </p:spPr>
        <p:txBody>
          <a:bodyPr>
            <a:normAutofit/>
          </a:bodyPr>
          <a:lstStyle/>
          <a:p>
            <a:r>
              <a:rPr lang="en-US" dirty="0"/>
              <a:t>Slower as compared to primary memory or main memory.</a:t>
            </a:r>
          </a:p>
        </p:txBody>
      </p:sp>
      <p:sp>
        <p:nvSpPr>
          <p:cNvPr id="115" name="Slide Number Placeholder 114">
            <a:extLst>
              <a:ext uri="{FF2B5EF4-FFF2-40B4-BE49-F238E27FC236}">
                <a16:creationId xmlns:a16="http://schemas.microsoft.com/office/drawing/2014/main" id="{CC42DFEC-7500-6BE8-98B9-115C5A766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67469" y="6183501"/>
            <a:ext cx="2593316" cy="365125"/>
          </a:xfrm>
        </p:spPr>
        <p:txBody>
          <a:bodyPr/>
          <a:lstStyle/>
          <a:p>
            <a:r>
              <a:rPr lang="en-US" dirty="0"/>
              <a:t>Page 0</a:t>
            </a:r>
            <a:fld id="{F4D6F5BC-20F0-430F-85EA-3DE30F119EFB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Text Placeholder 8">
            <a:extLst>
              <a:ext uri="{FF2B5EF4-FFF2-40B4-BE49-F238E27FC236}">
                <a16:creationId xmlns:a16="http://schemas.microsoft.com/office/drawing/2014/main" id="{B68BCB45-C5BB-CAD4-59F0-8CB02A5F6746}"/>
              </a:ext>
            </a:extLst>
          </p:cNvPr>
          <p:cNvSpPr txBox="1">
            <a:spLocks/>
          </p:cNvSpPr>
          <p:nvPr/>
        </p:nvSpPr>
        <p:spPr>
          <a:xfrm>
            <a:off x="4922978" y="4741356"/>
            <a:ext cx="777240" cy="777240"/>
          </a:xfrm>
          <a:prstGeom prst="ellipse">
            <a:avLst/>
          </a:prstGeom>
          <a:solidFill>
            <a:schemeClr val="tx1"/>
          </a:solidFill>
        </p:spPr>
        <p:txBody>
          <a:bodyPr vert="horz" lIns="0" tIns="0" rIns="0" bIns="9144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3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4</a:t>
            </a:r>
          </a:p>
        </p:txBody>
      </p:sp>
      <p:sp>
        <p:nvSpPr>
          <p:cNvPr id="5" name="Text Placeholder 112">
            <a:extLst>
              <a:ext uri="{FF2B5EF4-FFF2-40B4-BE49-F238E27FC236}">
                <a16:creationId xmlns:a16="http://schemas.microsoft.com/office/drawing/2014/main" id="{2FF97CDE-3047-D1FA-FDA2-7AD59EEA2AC6}"/>
              </a:ext>
            </a:extLst>
          </p:cNvPr>
          <p:cNvSpPr txBox="1">
            <a:spLocks/>
          </p:cNvSpPr>
          <p:nvPr/>
        </p:nvSpPr>
        <p:spPr>
          <a:xfrm>
            <a:off x="6213413" y="4581938"/>
            <a:ext cx="5052635" cy="113209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Hard Disk Drive, Pen drive, CD drive are the Secondary Storage Device.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EBCE3CD-070F-6480-E366-E1E27FE00EB3}"/>
              </a:ext>
            </a:extLst>
          </p:cNvPr>
          <p:cNvGrpSpPr/>
          <p:nvPr/>
        </p:nvGrpSpPr>
        <p:grpSpPr>
          <a:xfrm>
            <a:off x="-86991" y="1590260"/>
            <a:ext cx="4983246" cy="6376894"/>
            <a:chOff x="-86991" y="1590260"/>
            <a:chExt cx="4983246" cy="6376894"/>
          </a:xfrm>
        </p:grpSpPr>
        <p:pic>
          <p:nvPicPr>
            <p:cNvPr id="3074" name="Picture 2" descr="Hard disc PNG, hard drive PNG images free download, HDD PNG">
              <a:extLst>
                <a:ext uri="{FF2B5EF4-FFF2-40B4-BE49-F238E27FC236}">
                  <a16:creationId xmlns:a16="http://schemas.microsoft.com/office/drawing/2014/main" id="{47A4EF4F-C477-5A9D-3D00-008BE80D943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9849120">
              <a:off x="-86991" y="1590260"/>
              <a:ext cx="4553689" cy="35780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5B113C2E-F9EA-1224-2613-2F050487CE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413041">
              <a:off x="646866" y="4399847"/>
              <a:ext cx="4249389" cy="35673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8336BE12-27AD-4DEB-DB36-CE3100410B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 rot="18846077">
            <a:off x="11430083" y="304630"/>
            <a:ext cx="1067767" cy="1026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0746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0D091F-2E1A-3912-A662-9729BFF72C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942" y="740314"/>
            <a:ext cx="10506386" cy="586583"/>
          </a:xfrm>
        </p:spPr>
        <p:txBody>
          <a:bodyPr>
            <a:normAutofit/>
          </a:bodyPr>
          <a:lstStyle/>
          <a:p>
            <a:r>
              <a:rPr lang="en-US" sz="2800" dirty="0"/>
              <a:t>Tertiary Memory 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B7AEC9E-CD35-42D1-BC0E-9ADB786E41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22978" y="365861"/>
            <a:ext cx="777240" cy="777240"/>
          </a:xfrm>
        </p:spPr>
        <p:txBody>
          <a:bodyPr>
            <a:norm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11" name="Text Placeholder 110">
            <a:extLst>
              <a:ext uri="{FF2B5EF4-FFF2-40B4-BE49-F238E27FC236}">
                <a16:creationId xmlns:a16="http://schemas.microsoft.com/office/drawing/2014/main" id="{E98D4F18-5E2F-031D-60BB-4B142E36E32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71376" y="141138"/>
            <a:ext cx="5052635" cy="1132097"/>
          </a:xfrm>
        </p:spPr>
        <p:txBody>
          <a:bodyPr>
            <a:normAutofit/>
          </a:bodyPr>
          <a:lstStyle/>
          <a:p>
            <a:r>
              <a:rPr lang="en-US" dirty="0"/>
              <a:t>Storages large amount of data  in PB (Peta Bytes).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F9B9F52-1D1B-C12E-B4CD-FE05CFE5D17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922978" y="1910973"/>
            <a:ext cx="777240" cy="777240"/>
          </a:xfrm>
        </p:spPr>
        <p:txBody>
          <a:bodyPr>
            <a:norm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12" name="Text Placeholder 111">
            <a:extLst>
              <a:ext uri="{FF2B5EF4-FFF2-40B4-BE49-F238E27FC236}">
                <a16:creationId xmlns:a16="http://schemas.microsoft.com/office/drawing/2014/main" id="{43AE4C46-DDC1-E4A5-9BB9-D3B96E0DB1D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96000" y="1959603"/>
            <a:ext cx="5052635" cy="777241"/>
          </a:xfrm>
        </p:spPr>
        <p:txBody>
          <a:bodyPr>
            <a:normAutofit/>
          </a:bodyPr>
          <a:lstStyle/>
          <a:p>
            <a:r>
              <a:rPr lang="en-US" dirty="0"/>
              <a:t>Most cheapest storage devices.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C4D62A7-4691-23C9-A9A0-E32D8B7496F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922978" y="3345732"/>
            <a:ext cx="777240" cy="777240"/>
          </a:xfrm>
        </p:spPr>
        <p:txBody>
          <a:bodyPr>
            <a:norm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13" name="Text Placeholder 112">
            <a:extLst>
              <a:ext uri="{FF2B5EF4-FFF2-40B4-BE49-F238E27FC236}">
                <a16:creationId xmlns:a16="http://schemas.microsoft.com/office/drawing/2014/main" id="{8C559730-60A8-902B-3589-AA34371DB45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178087" y="3256283"/>
            <a:ext cx="5052635" cy="777241"/>
          </a:xfrm>
        </p:spPr>
        <p:txBody>
          <a:bodyPr>
            <a:normAutofit/>
          </a:bodyPr>
          <a:lstStyle/>
          <a:p>
            <a:r>
              <a:rPr lang="en-US" dirty="0"/>
              <a:t>Low Performance.</a:t>
            </a:r>
          </a:p>
        </p:txBody>
      </p:sp>
      <p:sp>
        <p:nvSpPr>
          <p:cNvPr id="115" name="Slide Number Placeholder 114">
            <a:extLst>
              <a:ext uri="{FF2B5EF4-FFF2-40B4-BE49-F238E27FC236}">
                <a16:creationId xmlns:a16="http://schemas.microsoft.com/office/drawing/2014/main" id="{CC42DFEC-7500-6BE8-98B9-115C5A766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67469" y="6183501"/>
            <a:ext cx="2593316" cy="365125"/>
          </a:xfrm>
        </p:spPr>
        <p:txBody>
          <a:bodyPr/>
          <a:lstStyle/>
          <a:p>
            <a:r>
              <a:rPr lang="en-US" dirty="0"/>
              <a:t>Page 0</a:t>
            </a:r>
            <a:fld id="{F4D6F5BC-20F0-430F-85EA-3DE30F119EFB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Text Placeholder 8">
            <a:extLst>
              <a:ext uri="{FF2B5EF4-FFF2-40B4-BE49-F238E27FC236}">
                <a16:creationId xmlns:a16="http://schemas.microsoft.com/office/drawing/2014/main" id="{B68BCB45-C5BB-CAD4-59F0-8CB02A5F6746}"/>
              </a:ext>
            </a:extLst>
          </p:cNvPr>
          <p:cNvSpPr txBox="1">
            <a:spLocks/>
          </p:cNvSpPr>
          <p:nvPr/>
        </p:nvSpPr>
        <p:spPr>
          <a:xfrm>
            <a:off x="4922978" y="4741356"/>
            <a:ext cx="777240" cy="777240"/>
          </a:xfrm>
          <a:prstGeom prst="ellipse">
            <a:avLst/>
          </a:prstGeom>
          <a:solidFill>
            <a:schemeClr val="tx1"/>
          </a:solidFill>
        </p:spPr>
        <p:txBody>
          <a:bodyPr vert="horz" lIns="0" tIns="0" rIns="0" bIns="9144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3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4</a:t>
            </a:r>
          </a:p>
        </p:txBody>
      </p:sp>
      <p:sp>
        <p:nvSpPr>
          <p:cNvPr id="5" name="Text Placeholder 112">
            <a:extLst>
              <a:ext uri="{FF2B5EF4-FFF2-40B4-BE49-F238E27FC236}">
                <a16:creationId xmlns:a16="http://schemas.microsoft.com/office/drawing/2014/main" id="{2FF97CDE-3047-D1FA-FDA2-7AD59EEA2AC6}"/>
              </a:ext>
            </a:extLst>
          </p:cNvPr>
          <p:cNvSpPr txBox="1">
            <a:spLocks/>
          </p:cNvSpPr>
          <p:nvPr/>
        </p:nvSpPr>
        <p:spPr>
          <a:xfrm>
            <a:off x="6213413" y="4581938"/>
            <a:ext cx="5052635" cy="113209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Mostly used for backup and archival storage.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8C0FDC6-29CE-BBEA-6243-0722BE038864}"/>
              </a:ext>
            </a:extLst>
          </p:cNvPr>
          <p:cNvGrpSpPr/>
          <p:nvPr/>
        </p:nvGrpSpPr>
        <p:grpSpPr>
          <a:xfrm>
            <a:off x="-595421" y="1992570"/>
            <a:ext cx="4623171" cy="5416257"/>
            <a:chOff x="-595421" y="1992570"/>
            <a:chExt cx="4623171" cy="5416257"/>
          </a:xfrm>
        </p:grpSpPr>
        <p:pic>
          <p:nvPicPr>
            <p:cNvPr id="3" name="Picture 4">
              <a:extLst>
                <a:ext uri="{FF2B5EF4-FFF2-40B4-BE49-F238E27FC236}">
                  <a16:creationId xmlns:a16="http://schemas.microsoft.com/office/drawing/2014/main" id="{72AB6EB2-A9AE-4999-3916-0CB6C54350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52709">
              <a:off x="-444181" y="1992570"/>
              <a:ext cx="4471931" cy="32561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7C44F8C6-B6A1-7A1A-23E6-B8D93E6DDB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tretch>
              <a:fillRect/>
            </a:stretch>
          </p:blipFill>
          <p:spPr>
            <a:xfrm>
              <a:off x="-595421" y="4366082"/>
              <a:ext cx="3042745" cy="3042745"/>
            </a:xfrm>
            <a:prstGeom prst="rect">
              <a:avLst/>
            </a:prstGeom>
          </p:spPr>
        </p:pic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7EEC0CA9-1D03-7023-54DE-2681075E82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 rot="18846077">
            <a:off x="11354707" y="-770285"/>
            <a:ext cx="1067767" cy="1026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6196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ustom">
  <a:themeElements>
    <a:clrScheme name="Custom 18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D4D0E9"/>
      </a:accent2>
      <a:accent3>
        <a:srgbClr val="0070C0"/>
      </a:accent3>
      <a:accent4>
        <a:srgbClr val="FFC000"/>
      </a:accent4>
      <a:accent5>
        <a:srgbClr val="362795"/>
      </a:accent5>
      <a:accent6>
        <a:srgbClr val="70AD47"/>
      </a:accent6>
      <a:hlink>
        <a:srgbClr val="85DFFF"/>
      </a:hlink>
      <a:folHlink>
        <a:srgbClr val="00B0F0"/>
      </a:folHlink>
    </a:clrScheme>
    <a:fontScheme name="Custom 61">
      <a:majorFont>
        <a:latin typeface="Batang"/>
        <a:ea typeface=""/>
        <a:cs typeface=""/>
      </a:majorFont>
      <a:minorFont>
        <a:latin typeface="Corbe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45175639_Win32_SL_V3" id="{E3BABE8A-5E36-4CEB-8367-07951D61F935}" vid="{CBF2C544-30BB-46F6-928C-1C11FB79972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7" ma:contentTypeDescription="Create a new document." ma:contentTypeScope="" ma:versionID="c6f9a84f66a9c8b9a21755b9ffafb945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27df39e3e7036dff54f89ddd5805ce72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592CD2CA-20AA-4B25-93DB-19BA823DE1C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AB8E904-A4D1-44E3-A5C0-8B2587D6E20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952DE45-47B9-4C22-9454-5409ECF862A8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Biography presentation</Template>
  <TotalTime>154</TotalTime>
  <Words>335</Words>
  <Application>Microsoft Office PowerPoint</Application>
  <PresentationFormat>Widescreen</PresentationFormat>
  <Paragraphs>77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Batang</vt:lpstr>
      <vt:lpstr>Arial</vt:lpstr>
      <vt:lpstr>Calibri</vt:lpstr>
      <vt:lpstr>Corbel</vt:lpstr>
      <vt:lpstr>Custom</vt:lpstr>
      <vt:lpstr>Computer Memory</vt:lpstr>
      <vt:lpstr>Computer Memory</vt:lpstr>
      <vt:lpstr>Memory Hierarchy</vt:lpstr>
      <vt:lpstr>Memory Characteristics</vt:lpstr>
      <vt:lpstr>Registers</vt:lpstr>
      <vt:lpstr>Cache Memory</vt:lpstr>
      <vt:lpstr>Primary Memory</vt:lpstr>
      <vt:lpstr>Secondary Memory</vt:lpstr>
      <vt:lpstr>Tertiary Memory 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User</dc:creator>
  <cp:lastModifiedBy>Suman Timsina</cp:lastModifiedBy>
  <cp:revision>10</cp:revision>
  <dcterms:created xsi:type="dcterms:W3CDTF">2024-08-21T07:01:21Z</dcterms:created>
  <dcterms:modified xsi:type="dcterms:W3CDTF">2024-09-02T04:49:20Z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